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customXml" Target="../customXml/item4.xml"/><Relationship Id="rId5" Type="http://schemas.openxmlformats.org/officeDocument/2006/relationships/tableStyles" Target="tableStyles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customXml" Target="../customXml/item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customXml" Target="../customXml/item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#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1">
                <a:solidFill>
                  <a:srgbClr val="6F2F9F"/>
                </a:solidFill>
                <a:latin typeface="Freestyle Script"/>
                <a:cs typeface="Freestyle Scrip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#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1">
                <a:solidFill>
                  <a:srgbClr val="6F2F9F"/>
                </a:solidFill>
                <a:latin typeface="Freestyle Script"/>
                <a:cs typeface="Freestyle Scrip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#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1">
                <a:solidFill>
                  <a:srgbClr val="6F2F9F"/>
                </a:solidFill>
                <a:latin typeface="Freestyle Script"/>
                <a:cs typeface="Freestyle Scrip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#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#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335" y="850391"/>
            <a:ext cx="7717535" cy="786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1750" y="79540"/>
            <a:ext cx="7657592" cy="7594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5519" y="2258314"/>
            <a:ext cx="2261361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1">
                <a:solidFill>
                  <a:srgbClr val="6F2F9F"/>
                </a:solidFill>
                <a:latin typeface="Freestyle Script"/>
                <a:cs typeface="Freestyle Scrip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159246" y="9551923"/>
            <a:ext cx="79375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#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jpg"/><Relationship Id="rId5" Type="http://schemas.openxmlformats.org/officeDocument/2006/relationships/image" Target="../media/image49.png"/><Relationship Id="rId6" Type="http://schemas.openxmlformats.org/officeDocument/2006/relationships/image" Target="../media/image5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jp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3" Type="http://schemas.openxmlformats.org/officeDocument/2006/relationships/image" Target="../media/image84.jpg"/><Relationship Id="rId4" Type="http://schemas.openxmlformats.org/officeDocument/2006/relationships/image" Target="../media/image8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Relationship Id="rId3" Type="http://schemas.openxmlformats.org/officeDocument/2006/relationships/image" Target="../media/image96.jpg"/><Relationship Id="rId4" Type="http://schemas.openxmlformats.org/officeDocument/2006/relationships/image" Target="../media/image97.jpg"/><Relationship Id="rId5" Type="http://schemas.openxmlformats.org/officeDocument/2006/relationships/image" Target="../media/image9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png"/><Relationship Id="rId3" Type="http://schemas.openxmlformats.org/officeDocument/2006/relationships/image" Target="../media/image100.jpg"/><Relationship Id="rId4" Type="http://schemas.openxmlformats.org/officeDocument/2006/relationships/image" Target="../media/image10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png"/><Relationship Id="rId3" Type="http://schemas.openxmlformats.org/officeDocument/2006/relationships/image" Target="../media/image103.jpg"/><Relationship Id="rId4" Type="http://schemas.openxmlformats.org/officeDocument/2006/relationships/image" Target="../media/image10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jp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6.jpg"/><Relationship Id="rId3" Type="http://schemas.openxmlformats.org/officeDocument/2006/relationships/image" Target="../media/image12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jpg"/><Relationship Id="rId3" Type="http://schemas.openxmlformats.org/officeDocument/2006/relationships/image" Target="../media/image129.jpg"/><Relationship Id="rId4" Type="http://schemas.openxmlformats.org/officeDocument/2006/relationships/image" Target="../media/image130.jpg"/><Relationship Id="rId5" Type="http://schemas.openxmlformats.org/officeDocument/2006/relationships/image" Target="../media/image13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2.jp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png"/><Relationship Id="rId3" Type="http://schemas.openxmlformats.org/officeDocument/2006/relationships/image" Target="../media/image137.jpg"/><Relationship Id="rId4" Type="http://schemas.openxmlformats.org/officeDocument/2006/relationships/image" Target="../media/image138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9.jpg"/><Relationship Id="rId3" Type="http://schemas.openxmlformats.org/officeDocument/2006/relationships/image" Target="../media/image140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0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1.png"/><Relationship Id="rId3" Type="http://schemas.openxmlformats.org/officeDocument/2006/relationships/image" Target="../media/image152.jpg"/><Relationship Id="rId4" Type="http://schemas.openxmlformats.org/officeDocument/2006/relationships/image" Target="../media/image153.png"/><Relationship Id="rId5" Type="http://schemas.openxmlformats.org/officeDocument/2006/relationships/image" Target="../media/image15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8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7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8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ERGY-MOGISSupport@gov.ab.ca" TargetMode="External"/><Relationship Id="rId3" Type="http://schemas.openxmlformats.org/officeDocument/2006/relationships/image" Target="../media/image16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Wel</a:t>
            </a:r>
            <a:r>
              <a:rPr dirty="0" spc="0"/>
              <a:t>c</a:t>
            </a:r>
            <a:r>
              <a:rPr dirty="0" spc="-5"/>
              <a:t>ome!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6368" y="4024684"/>
            <a:ext cx="62414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40"/>
              </a:lnSpc>
            </a:pPr>
            <a:r>
              <a:rPr dirty="0" sz="1800" spc="-70" b="1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800" spc="-114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he </a:t>
            </a:r>
            <a:r>
              <a:rPr dirty="0" sz="1800" spc="5" b="1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eoVi</a:t>
            </a:r>
            <a:r>
              <a:rPr dirty="0" sz="1800" spc="-15" b="1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w</a:t>
            </a:r>
            <a:r>
              <a:rPr dirty="0" sz="1800" spc="1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dirty="0" sz="1800" spc="-20" b="1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st</a:t>
            </a:r>
            <a:r>
              <a:rPr dirty="0" sz="1800" spc="-10" b="1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dirty="0" sz="1800" spc="-5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800" spc="-30" b="1">
                <a:solidFill>
                  <a:srgbClr val="6F2F9F"/>
                </a:solidFill>
                <a:latin typeface="Arial"/>
                <a:cs typeface="Arial"/>
              </a:rPr>
              <a:t>v</a:t>
            </a:r>
            <a:r>
              <a:rPr dirty="0" sz="1800" spc="5" b="1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 sz="1800" spc="15" b="1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dirty="0" sz="1800" spc="-45" b="1">
                <a:solidFill>
                  <a:srgbClr val="6F2F9F"/>
                </a:solidFill>
                <a:latin typeface="Arial"/>
                <a:cs typeface="Arial"/>
              </a:rPr>
              <a:t>v</a:t>
            </a:r>
            <a:r>
              <a:rPr dirty="0" sz="1800" spc="10" b="1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dirty="0" sz="1800" spc="-20" b="1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w</a:t>
            </a:r>
            <a:r>
              <a:rPr dirty="0" sz="1800" spc="2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Onli</a:t>
            </a:r>
            <a:r>
              <a:rPr dirty="0" sz="1800" spc="5" b="1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e </a:t>
            </a:r>
            <a:r>
              <a:rPr dirty="0" sz="1800" spc="-10" b="1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 sz="1800" spc="-20" b="1">
                <a:solidFill>
                  <a:srgbClr val="6F2F9F"/>
                </a:solidFill>
                <a:latin typeface="Arial"/>
                <a:cs typeface="Arial"/>
              </a:rPr>
              <a:t>ra</a:t>
            </a:r>
            <a:r>
              <a:rPr dirty="0" sz="1800" spc="-10" b="1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dirty="0" sz="1800" spc="-20" b="1">
                <a:solidFill>
                  <a:srgbClr val="6F2F9F"/>
                </a:solidFill>
                <a:latin typeface="Arial"/>
                <a:cs typeface="Arial"/>
              </a:rPr>
              <a:t>ni</a:t>
            </a:r>
            <a:r>
              <a:rPr dirty="0" sz="1800" spc="-10" b="1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dirty="0" sz="1800" spc="-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C</a:t>
            </a:r>
            <a:r>
              <a:rPr dirty="0" sz="1800" spc="-15" b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urse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580" y="5450156"/>
            <a:ext cx="5774055" cy="90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3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Al</a:t>
            </a:r>
            <a:r>
              <a:rPr dirty="0" sz="1200" spc="-10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erta D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par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1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id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s GeoView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s 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appi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m to</a:t>
            </a:r>
            <a:r>
              <a:rPr dirty="0" sz="1200" spc="5">
                <a:latin typeface="Arial"/>
                <a:cs typeface="Arial"/>
              </a:rPr>
              <a:t> 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able</a:t>
            </a:r>
            <a:r>
              <a:rPr dirty="0" sz="1200">
                <a:latin typeface="Arial"/>
                <a:cs typeface="Arial"/>
              </a:rPr>
              <a:t> users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eo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ra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hic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tion in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-10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ert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143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G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oView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es 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ral 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pec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ic p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display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opr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ate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urati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3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119194"/>
            <a:ext cx="5751195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na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igate the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map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Zoom 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/ Zo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m Out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Zo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 Zo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s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ser to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iew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5">
                <a:latin typeface="Arial"/>
                <a:cs typeface="Arial"/>
              </a:rPr>
              <a:t>el</a:t>
            </a:r>
            <a:r>
              <a:rPr dirty="0" sz="1200">
                <a:latin typeface="Arial"/>
                <a:cs typeface="Arial"/>
              </a:rPr>
              <a:t>ect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reas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15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</a:t>
            </a:r>
            <a:r>
              <a:rPr dirty="0" sz="1200" spc="-10">
                <a:latin typeface="Arial"/>
                <a:cs typeface="Arial"/>
              </a:rPr>
              <a:t> v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1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les.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6347333" cy="386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5667883"/>
            <a:ext cx="5943600" cy="111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6996683"/>
            <a:ext cx="2056002" cy="941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g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10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f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4508070"/>
            <a:ext cx="6330950" cy="170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Selecting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‘</a:t>
            </a:r>
            <a:r>
              <a:rPr dirty="0" sz="1200" spc="-15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oom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t’ funct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on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orks op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ite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‘</a:t>
            </a:r>
            <a:r>
              <a:rPr dirty="0" sz="1200" spc="-15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oom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in’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 b="1" i="1">
                <a:latin typeface="Arial"/>
                <a:cs typeface="Arial"/>
              </a:rPr>
              <a:t>No</a:t>
            </a:r>
            <a:r>
              <a:rPr dirty="0" sz="1200" spc="-10" b="1" i="1">
                <a:latin typeface="Arial"/>
                <a:cs typeface="Arial"/>
              </a:rPr>
              <a:t>t</a:t>
            </a:r>
            <a:r>
              <a:rPr dirty="0" sz="1200" spc="5" b="1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:  Once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you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are in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40" i="1">
                <a:latin typeface="Arial"/>
                <a:cs typeface="Arial"/>
              </a:rPr>
              <a:t>z</a:t>
            </a:r>
            <a:r>
              <a:rPr dirty="0" sz="1200" i="1">
                <a:latin typeface="Arial"/>
                <a:cs typeface="Arial"/>
              </a:rPr>
              <a:t>oom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ode y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u </a:t>
            </a:r>
            <a:r>
              <a:rPr dirty="0" sz="1200" spc="-10" i="1">
                <a:latin typeface="Arial"/>
                <a:cs typeface="Arial"/>
              </a:rPr>
              <a:t>c</a:t>
            </a:r>
            <a:r>
              <a:rPr dirty="0" sz="1200" i="1">
                <a:latin typeface="Arial"/>
                <a:cs typeface="Arial"/>
              </a:rPr>
              <a:t>an </a:t>
            </a:r>
            <a:r>
              <a:rPr dirty="0" sz="1200" spc="5" i="1">
                <a:latin typeface="Arial"/>
                <a:cs typeface="Arial"/>
              </a:rPr>
              <a:t>a</a:t>
            </a:r>
            <a:r>
              <a:rPr dirty="0" sz="1200" i="1">
                <a:latin typeface="Arial"/>
                <a:cs typeface="Arial"/>
              </a:rPr>
              <a:t>l</a:t>
            </a:r>
            <a:r>
              <a:rPr dirty="0" sz="1200" spc="-15" i="1">
                <a:latin typeface="Arial"/>
                <a:cs typeface="Arial"/>
              </a:rPr>
              <a:t>s</a:t>
            </a:r>
            <a:r>
              <a:rPr dirty="0" sz="1200" i="1">
                <a:latin typeface="Arial"/>
                <a:cs typeface="Arial"/>
              </a:rPr>
              <a:t>o </a:t>
            </a:r>
            <a:r>
              <a:rPr dirty="0" sz="1200" spc="5" i="1">
                <a:latin typeface="Arial"/>
                <a:cs typeface="Arial"/>
              </a:rPr>
              <a:t>u</a:t>
            </a:r>
            <a:r>
              <a:rPr dirty="0" sz="1200" i="1">
                <a:latin typeface="Arial"/>
                <a:cs typeface="Arial"/>
              </a:rPr>
              <a:t>se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</a:t>
            </a:r>
            <a:r>
              <a:rPr dirty="0" sz="1200" spc="-10" i="1">
                <a:latin typeface="Arial"/>
                <a:cs typeface="Arial"/>
              </a:rPr>
              <a:t>h</a:t>
            </a:r>
            <a:r>
              <a:rPr dirty="0" sz="1200" i="1">
                <a:latin typeface="Arial"/>
                <a:cs typeface="Arial"/>
              </a:rPr>
              <a:t>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5" i="1">
                <a:latin typeface="Arial"/>
                <a:cs typeface="Arial"/>
              </a:rPr>
              <a:t>w</a:t>
            </a:r>
            <a:r>
              <a:rPr dirty="0" sz="1200" i="1">
                <a:latin typeface="Arial"/>
                <a:cs typeface="Arial"/>
              </a:rPr>
              <a:t>h</a:t>
            </a:r>
            <a:r>
              <a:rPr dirty="0" sz="1200" spc="-10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el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on y</a:t>
            </a:r>
            <a:r>
              <a:rPr dirty="0" sz="1200" spc="-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ur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ouse to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40" i="1">
                <a:latin typeface="Arial"/>
                <a:cs typeface="Arial"/>
              </a:rPr>
              <a:t>z</a:t>
            </a:r>
            <a:r>
              <a:rPr dirty="0" sz="1200" i="1">
                <a:latin typeface="Arial"/>
                <a:cs typeface="Arial"/>
              </a:rPr>
              <a:t>oom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in</a:t>
            </a:r>
            <a:r>
              <a:rPr dirty="0" sz="1200" i="1">
                <a:latin typeface="Arial"/>
                <a:cs typeface="Arial"/>
              </a:rPr>
              <a:t> and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ou</a:t>
            </a:r>
            <a:r>
              <a:rPr dirty="0" sz="1200" spc="-10" i="1">
                <a:latin typeface="Arial"/>
                <a:cs typeface="Arial"/>
              </a:rPr>
              <a:t>t</a:t>
            </a:r>
            <a:r>
              <a:rPr dirty="0" sz="1200" i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na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igate the map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1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itial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Vi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w / </a:t>
            </a:r>
            <a:r>
              <a:rPr dirty="0" sz="1200" spc="-15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ull Extent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38430">
              <a:lnSpc>
                <a:spcPts val="1380"/>
              </a:lnSpc>
            </a:pP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itial View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Full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 r</a:t>
            </a:r>
            <a:r>
              <a:rPr dirty="0" sz="1200" spc="-1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rns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map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 (scale)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as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hen it</a:t>
            </a:r>
            <a:r>
              <a:rPr dirty="0" sz="1200">
                <a:latin typeface="Arial"/>
                <a:cs typeface="Arial"/>
              </a:rPr>
              <a:t> op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4493260" cy="3235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6207633"/>
            <a:ext cx="5943600" cy="1108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7013781"/>
            <a:ext cx="6309995" cy="702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na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igate the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map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</a:t>
            </a:r>
            <a:r>
              <a:rPr dirty="0" sz="1200" b="1">
                <a:latin typeface="Arial"/>
                <a:cs typeface="Arial"/>
              </a:rPr>
              <a:t>re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ious Ext</a:t>
            </a:r>
            <a:r>
              <a:rPr dirty="0" sz="1200" spc="-1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/Next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Extent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s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ser to </a:t>
            </a:r>
            <a:r>
              <a:rPr dirty="0" sz="1200" spc="-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ate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-5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back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 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io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 </a:t>
            </a:r>
            <a:r>
              <a:rPr dirty="0" sz="1200" spc="-1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ie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ed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>
                <a:latin typeface="Arial"/>
                <a:cs typeface="Arial"/>
              </a:rPr>
              <a:t> ne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 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 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o </a:t>
            </a:r>
            <a:r>
              <a:rPr dirty="0" sz="1200" spc="15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0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ard.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6375146" cy="578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7708824"/>
            <a:ext cx="5943600" cy="1087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15519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Iden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2538682"/>
            <a:ext cx="55473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>
                <a:latin typeface="Arial"/>
                <a:cs typeface="Arial"/>
              </a:rPr>
              <a:t>No</a:t>
            </a:r>
            <a:r>
              <a:rPr dirty="0" sz="1200" spc="-10" b="1" i="1">
                <a:latin typeface="Arial"/>
                <a:cs typeface="Arial"/>
              </a:rPr>
              <a:t>t</a:t>
            </a:r>
            <a:r>
              <a:rPr dirty="0" sz="1200" spc="5" b="1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: 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15" i="1">
                <a:latin typeface="Arial"/>
                <a:cs typeface="Arial"/>
              </a:rPr>
              <a:t>W</a:t>
            </a:r>
            <a:r>
              <a:rPr dirty="0" sz="1200" spc="-10" i="1">
                <a:latin typeface="Arial"/>
                <a:cs typeface="Arial"/>
              </a:rPr>
              <a:t>h</a:t>
            </a:r>
            <a:r>
              <a:rPr dirty="0" sz="1200" i="1">
                <a:latin typeface="Arial"/>
                <a:cs typeface="Arial"/>
              </a:rPr>
              <a:t>en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using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identify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</a:t>
            </a:r>
            <a:r>
              <a:rPr dirty="0" sz="1200" spc="-10" i="1">
                <a:latin typeface="Arial"/>
                <a:cs typeface="Arial"/>
              </a:rPr>
              <a:t>u</a:t>
            </a:r>
            <a:r>
              <a:rPr dirty="0" sz="1200" i="1">
                <a:latin typeface="Arial"/>
                <a:cs typeface="Arial"/>
              </a:rPr>
              <a:t>nction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y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u</a:t>
            </a:r>
            <a:r>
              <a:rPr dirty="0" sz="1200" spc="-10" i="1">
                <a:latin typeface="Arial"/>
                <a:cs typeface="Arial"/>
              </a:rPr>
              <a:t> n</a:t>
            </a:r>
            <a:r>
              <a:rPr dirty="0" sz="1200" i="1">
                <a:latin typeface="Arial"/>
                <a:cs typeface="Arial"/>
              </a:rPr>
              <a:t>eed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to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have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</a:t>
            </a:r>
            <a:r>
              <a:rPr dirty="0" sz="1200" spc="5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cti</a:t>
            </a:r>
            <a:r>
              <a:rPr dirty="0" sz="1200" spc="-10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n sc</a:t>
            </a:r>
            <a:r>
              <a:rPr dirty="0" sz="1200" spc="5" i="1">
                <a:latin typeface="Arial"/>
                <a:cs typeface="Arial"/>
              </a:rPr>
              <a:t>a</a:t>
            </a:r>
            <a:r>
              <a:rPr dirty="0" sz="1200" i="1">
                <a:latin typeface="Arial"/>
                <a:cs typeface="Arial"/>
              </a:rPr>
              <a:t>le vis</a:t>
            </a:r>
            <a:r>
              <a:rPr dirty="0" sz="1200" spc="-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bl</a:t>
            </a:r>
            <a:r>
              <a:rPr dirty="0" sz="1200" spc="-10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260347"/>
            <a:ext cx="6214999" cy="1104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2711195"/>
            <a:ext cx="5943600" cy="2389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5276215"/>
            <a:ext cx="5943600" cy="271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18402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Bo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k</a:t>
            </a:r>
            <a:r>
              <a:rPr dirty="0" sz="1200" spc="-15" b="1">
                <a:latin typeface="Arial"/>
                <a:cs typeface="Arial"/>
              </a:rPr>
              <a:t>m</a:t>
            </a:r>
            <a:r>
              <a:rPr dirty="0" sz="1200" b="1">
                <a:latin typeface="Arial"/>
                <a:cs typeface="Arial"/>
              </a:rPr>
              <a:t>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2503630"/>
            <a:ext cx="13811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Arial"/>
                <a:cs typeface="Arial"/>
              </a:rPr>
              <a:t>Find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a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intere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260347"/>
            <a:ext cx="5943600" cy="1067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2849879"/>
            <a:ext cx="6393180" cy="325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6279260"/>
            <a:ext cx="5943600" cy="107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3894" y="7569707"/>
            <a:ext cx="3436492" cy="1085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4433394"/>
            <a:ext cx="225298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Metal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ic 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 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ustr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al map</a:t>
            </a:r>
            <a:r>
              <a:rPr dirty="0" sz="1200">
                <a:latin typeface="Arial"/>
                <a:cs typeface="Arial"/>
              </a:rPr>
              <a:t> Find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a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intere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8458913"/>
            <a:ext cx="18484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Re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k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ark pro</a:t>
            </a:r>
            <a:r>
              <a:rPr dirty="0" sz="1200" spc="-1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es</a:t>
            </a:r>
            <a:r>
              <a:rPr dirty="0" sz="1200" spc="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3434588" cy="1390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2510027"/>
            <a:ext cx="3494404" cy="1713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4779264"/>
            <a:ext cx="6402070" cy="3323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4867735"/>
            <a:ext cx="54248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>
                <a:latin typeface="Arial"/>
                <a:cs typeface="Arial"/>
              </a:rPr>
              <a:t>No</a:t>
            </a:r>
            <a:r>
              <a:rPr dirty="0" sz="1200" spc="-10" b="1" i="1">
                <a:latin typeface="Arial"/>
                <a:cs typeface="Arial"/>
              </a:rPr>
              <a:t>t</a:t>
            </a:r>
            <a:r>
              <a:rPr dirty="0" sz="1200" spc="5" b="1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:  Book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arks are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bas</a:t>
            </a:r>
            <a:r>
              <a:rPr dirty="0" sz="1200" spc="-10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d 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n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</a:t>
            </a:r>
            <a:r>
              <a:rPr dirty="0" sz="1200" spc="-10" i="1">
                <a:latin typeface="Arial"/>
                <a:cs typeface="Arial"/>
              </a:rPr>
              <a:t>h</a:t>
            </a:r>
            <a:r>
              <a:rPr dirty="0" sz="1200" i="1">
                <a:latin typeface="Arial"/>
                <a:cs typeface="Arial"/>
              </a:rPr>
              <a:t>e </a:t>
            </a:r>
            <a:r>
              <a:rPr dirty="0" sz="1200" spc="5" i="1">
                <a:latin typeface="Arial"/>
                <a:cs typeface="Arial"/>
              </a:rPr>
              <a:t>u</a:t>
            </a:r>
            <a:r>
              <a:rPr dirty="0" sz="1200" spc="-15" i="1">
                <a:latin typeface="Arial"/>
                <a:cs typeface="Arial"/>
              </a:rPr>
              <a:t>s</a:t>
            </a:r>
            <a:r>
              <a:rPr dirty="0" sz="1200" i="1">
                <a:latin typeface="Arial"/>
                <a:cs typeface="Arial"/>
              </a:rPr>
              <a:t>er n</a:t>
            </a:r>
            <a:r>
              <a:rPr dirty="0" sz="1200" spc="-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t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on </a:t>
            </a:r>
            <a:r>
              <a:rPr dirty="0" sz="1200" spc="-10" i="1">
                <a:latin typeface="Arial"/>
                <a:cs typeface="Arial"/>
              </a:rPr>
              <a:t>t</a:t>
            </a:r>
            <a:r>
              <a:rPr dirty="0" sz="1200" i="1">
                <a:latin typeface="Arial"/>
                <a:cs typeface="Arial"/>
              </a:rPr>
              <a:t>he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diff</a:t>
            </a:r>
            <a:r>
              <a:rPr dirty="0" sz="1200" spc="5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r</a:t>
            </a:r>
            <a:r>
              <a:rPr dirty="0" sz="1200" spc="-15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nt</a:t>
            </a:r>
            <a:r>
              <a:rPr dirty="0" sz="1200" spc="30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in</a:t>
            </a:r>
            <a:r>
              <a:rPr dirty="0" sz="1200" spc="5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ral type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aps.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7602425"/>
            <a:ext cx="576453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>
                <a:latin typeface="Arial"/>
                <a:cs typeface="Arial"/>
              </a:rPr>
              <a:t>If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re 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Coal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 click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5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oo</a:t>
            </a:r>
            <a:r>
              <a:rPr dirty="0" sz="1200" spc="-15">
                <a:latin typeface="Arial"/>
                <a:cs typeface="Arial"/>
              </a:rPr>
              <a:t>k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arks 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 </a:t>
            </a:r>
            <a:r>
              <a:rPr dirty="0" sz="1200" spc="-10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elect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ic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 I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dustr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>
                <a:latin typeface="Arial"/>
                <a:cs typeface="Arial"/>
              </a:rPr>
              <a:t> boo</a:t>
            </a:r>
            <a:r>
              <a:rPr dirty="0" sz="1200" spc="-15">
                <a:latin typeface="Arial"/>
                <a:cs typeface="Arial"/>
              </a:rPr>
              <a:t>k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ark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t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 display the M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t &amp;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b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okm</a:t>
            </a:r>
            <a:r>
              <a:rPr dirty="0" sz="1200" spc="-1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rk area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 C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al m</a:t>
            </a:r>
            <a:r>
              <a:rPr dirty="0" sz="1200" spc="-1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3503803" cy="153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2651760"/>
            <a:ext cx="3494532" cy="2008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5040629"/>
            <a:ext cx="3485261" cy="2352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245941"/>
            <a:ext cx="21278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</a:t>
            </a:r>
            <a:r>
              <a:rPr dirty="0" sz="1200" spc="-1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cc</a:t>
            </a:r>
            <a:r>
              <a:rPr dirty="0" sz="1200" spc="-10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man</a:t>
            </a:r>
            <a:r>
              <a:rPr dirty="0" sz="1200" spc="-15" b="1">
                <a:latin typeface="Arial"/>
                <a:cs typeface="Arial"/>
              </a:rPr>
              <a:t>u</a:t>
            </a:r>
            <a:r>
              <a:rPr dirty="0" sz="1200" b="1">
                <a:latin typeface="Arial"/>
                <a:cs typeface="Arial"/>
              </a:rPr>
              <a:t>al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Help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6319011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5619750"/>
            <a:ext cx="5943600" cy="1057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6891528"/>
            <a:ext cx="6334886" cy="1851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152" y="925161"/>
            <a:ext cx="26428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TOOL</a:t>
            </a:r>
            <a:r>
              <a:rPr dirty="0" sz="1600" spc="10" b="1">
                <a:latin typeface="Arial"/>
                <a:cs typeface="Arial"/>
              </a:rPr>
              <a:t>B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R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B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Q</a:t>
            </a:r>
            <a:r>
              <a:rPr dirty="0" sz="1600" spc="-5" b="1">
                <a:latin typeface="Arial"/>
                <a:cs typeface="Arial"/>
              </a:rPr>
              <a:t>UE</a:t>
            </a:r>
            <a:r>
              <a:rPr dirty="0" sz="1600" spc="0" b="1">
                <a:latin typeface="Arial"/>
                <a:cs typeface="Arial"/>
              </a:rPr>
              <a:t>R</a:t>
            </a:r>
            <a:r>
              <a:rPr dirty="0" sz="1600" spc="-5" b="1">
                <a:latin typeface="Arial"/>
                <a:cs typeface="Arial"/>
              </a:rPr>
              <a:t>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555" y="1323339"/>
            <a:ext cx="5445506" cy="126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3575" y="3081527"/>
            <a:ext cx="579996" cy="503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6594" y="3624071"/>
            <a:ext cx="508635" cy="451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4219" y="4352544"/>
            <a:ext cx="413321" cy="478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3555" y="5451347"/>
            <a:ext cx="6550659" cy="3322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8348" y="2764789"/>
          <a:ext cx="6771640" cy="251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938"/>
                <a:gridCol w="5851905"/>
              </a:tblGrid>
              <a:tr h="304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1400" spc="-40" b="1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Show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 la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 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Map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ers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3820" marR="203200">
                        <a:lnSpc>
                          <a:spcPct val="99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uery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ne.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possi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 to spec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search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ield,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s.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 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ssible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ult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conditi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search.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esults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 be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8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393700">
                        <a:lnSpc>
                          <a:spcPct val="99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Fil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orma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ane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2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 B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users 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ures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hat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p. 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 it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ossible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initi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pply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 a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ertain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using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ields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s.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nly 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ults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ition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ultiple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onditi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 c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 a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certa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la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744" y="1121362"/>
            <a:ext cx="46367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>
                <a:latin typeface="Arial"/>
                <a:cs typeface="Arial"/>
              </a:rPr>
              <a:t>No</a:t>
            </a:r>
            <a:r>
              <a:rPr dirty="0" sz="1200" spc="-10" b="1" i="1">
                <a:latin typeface="Arial"/>
                <a:cs typeface="Arial"/>
              </a:rPr>
              <a:t>t</a:t>
            </a:r>
            <a:r>
              <a:rPr dirty="0" sz="1200" b="1" i="1">
                <a:latin typeface="Arial"/>
                <a:cs typeface="Arial"/>
              </a:rPr>
              <a:t>e: 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5" i="1">
                <a:latin typeface="Arial"/>
                <a:cs typeface="Arial"/>
              </a:rPr>
              <a:t> d</a:t>
            </a:r>
            <a:r>
              <a:rPr dirty="0" sz="1200" i="1">
                <a:latin typeface="Arial"/>
                <a:cs typeface="Arial"/>
              </a:rPr>
              <a:t>if</a:t>
            </a:r>
            <a:r>
              <a:rPr dirty="0" sz="1200" spc="-10" i="1">
                <a:latin typeface="Arial"/>
                <a:cs typeface="Arial"/>
              </a:rPr>
              <a:t>f</a:t>
            </a:r>
            <a:r>
              <a:rPr dirty="0" sz="1200" i="1">
                <a:latin typeface="Arial"/>
                <a:cs typeface="Arial"/>
              </a:rPr>
              <a:t>erent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15" i="1">
                <a:latin typeface="Arial"/>
                <a:cs typeface="Arial"/>
              </a:rPr>
              <a:t>m</a:t>
            </a:r>
            <a:r>
              <a:rPr dirty="0" sz="1200" spc="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neral </a:t>
            </a:r>
            <a:r>
              <a:rPr dirty="0" sz="1200" spc="-15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aps </a:t>
            </a:r>
            <a:r>
              <a:rPr dirty="0" sz="1200" spc="5" i="1">
                <a:latin typeface="Arial"/>
                <a:cs typeface="Arial"/>
              </a:rPr>
              <a:t>d</a:t>
            </a:r>
            <a:r>
              <a:rPr dirty="0" sz="1200" i="1">
                <a:latin typeface="Arial"/>
                <a:cs typeface="Arial"/>
              </a:rPr>
              <a:t>i</a:t>
            </a:r>
            <a:r>
              <a:rPr dirty="0" sz="1200" spc="10" i="1">
                <a:latin typeface="Arial"/>
                <a:cs typeface="Arial"/>
              </a:rPr>
              <a:t>s</a:t>
            </a:r>
            <a:r>
              <a:rPr dirty="0" sz="1200" i="1">
                <a:latin typeface="Arial"/>
                <a:cs typeface="Arial"/>
              </a:rPr>
              <a:t>play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dif</a:t>
            </a:r>
            <a:r>
              <a:rPr dirty="0" sz="1200" spc="-10" i="1">
                <a:latin typeface="Arial"/>
                <a:cs typeface="Arial"/>
              </a:rPr>
              <a:t>f</a:t>
            </a:r>
            <a:r>
              <a:rPr dirty="0" sz="1200" i="1">
                <a:latin typeface="Arial"/>
                <a:cs typeface="Arial"/>
              </a:rPr>
              <a:t>erent la</a:t>
            </a:r>
            <a:r>
              <a:rPr dirty="0" sz="1200" spc="-10" i="1">
                <a:latin typeface="Arial"/>
                <a:cs typeface="Arial"/>
              </a:rPr>
              <a:t>y</a:t>
            </a:r>
            <a:r>
              <a:rPr dirty="0" sz="1200" i="1">
                <a:latin typeface="Arial"/>
                <a:cs typeface="Arial"/>
              </a:rPr>
              <a:t>er infor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atio</a:t>
            </a:r>
            <a:r>
              <a:rPr dirty="0" sz="1200" spc="20" i="1">
                <a:latin typeface="Arial"/>
                <a:cs typeface="Arial"/>
              </a:rPr>
              <a:t>n</a:t>
            </a:r>
            <a:r>
              <a:rPr dirty="0" sz="1200" i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3493087"/>
            <a:ext cx="4598035" cy="1228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 Que</a:t>
            </a:r>
            <a:r>
              <a:rPr dirty="0" sz="1200" spc="-10" b="1">
                <a:latin typeface="Arial"/>
                <a:cs typeface="Arial"/>
              </a:rPr>
              <a:t>r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Steps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marL="290195" indent="-228600">
              <a:lnSpc>
                <a:spcPts val="1410"/>
              </a:lnSpc>
              <a:buAutoNum type="arabicPeriod"/>
              <a:tabLst>
                <a:tab pos="290830" algn="l"/>
              </a:tabLst>
            </a:pPr>
            <a:r>
              <a:rPr dirty="0" sz="1200">
                <a:latin typeface="Arial"/>
                <a:cs typeface="Arial"/>
              </a:rPr>
              <a:t>Select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</a:t>
            </a:r>
            <a:r>
              <a:rPr dirty="0" sz="1200">
                <a:latin typeface="Arial"/>
                <a:cs typeface="Arial"/>
              </a:rPr>
              <a:t>uery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er, la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ers a</a:t>
            </a:r>
            <a:r>
              <a:rPr dirty="0" sz="1200" spc="-1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ai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able w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ll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</a:t>
            </a:r>
            <a:r>
              <a:rPr dirty="0" sz="1200" spc="10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ay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 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rop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290195" indent="-228600">
              <a:lnSpc>
                <a:spcPts val="1380"/>
              </a:lnSpc>
              <a:buAutoNum type="arabicPeriod"/>
              <a:tabLst>
                <a:tab pos="290830" algn="l"/>
              </a:tabLst>
            </a:pPr>
            <a:r>
              <a:rPr dirty="0" sz="1200">
                <a:latin typeface="Arial"/>
                <a:cs typeface="Arial"/>
              </a:rPr>
              <a:t>Ent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a 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. l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 </a:t>
            </a:r>
            <a:r>
              <a:rPr dirty="0" sz="1200" spc="-10">
                <a:latin typeface="Arial"/>
                <a:cs typeface="Arial"/>
              </a:rPr>
              <a:t>k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290195" indent="-228600">
              <a:lnSpc>
                <a:spcPts val="1380"/>
              </a:lnSpc>
              <a:buAutoNum type="arabicPeriod"/>
              <a:tabLst>
                <a:tab pos="290830" algn="l"/>
              </a:tabLst>
            </a:pPr>
            <a:r>
              <a:rPr dirty="0" sz="1200">
                <a:latin typeface="Arial"/>
                <a:cs typeface="Arial"/>
              </a:rPr>
              <a:t>Add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er </a:t>
            </a:r>
            <a:r>
              <a:rPr dirty="0" sz="1200" spc="-1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ondit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on as re</a:t>
            </a:r>
            <a:r>
              <a:rPr dirty="0" sz="1200" spc="-5">
                <a:latin typeface="Arial"/>
                <a:cs typeface="Arial"/>
              </a:rPr>
              <a:t>q</a:t>
            </a:r>
            <a:r>
              <a:rPr dirty="0" sz="1200">
                <a:latin typeface="Arial"/>
                <a:cs typeface="Arial"/>
              </a:rPr>
              <a:t>ui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  <a:p>
            <a:pPr marL="290195" indent="-228600">
              <a:lnSpc>
                <a:spcPts val="1380"/>
              </a:lnSpc>
              <a:buAutoNum type="arabicPeriod"/>
              <a:tabLst>
                <a:tab pos="290830" algn="l"/>
              </a:tabLst>
            </a:pPr>
            <a:r>
              <a:rPr dirty="0" sz="1200">
                <a:latin typeface="Arial"/>
                <a:cs typeface="Arial"/>
              </a:rPr>
              <a:t>Add </a:t>
            </a:r>
            <a:r>
              <a:rPr dirty="0" sz="1200" spc="-10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patial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  <a:p>
            <a:pPr marL="290195" indent="-228600">
              <a:lnSpc>
                <a:spcPts val="1410"/>
              </a:lnSpc>
              <a:buAutoNum type="arabicPeriod"/>
              <a:tabLst>
                <a:tab pos="290830" algn="l"/>
              </a:tabLst>
            </a:pP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ick search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76" y="7660337"/>
            <a:ext cx="623189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 spc="30">
                <a:latin typeface="Arial"/>
                <a:cs typeface="Arial"/>
              </a:rPr>
              <a:t>W</a:t>
            </a:r>
            <a:r>
              <a:rPr dirty="0" sz="1200" spc="-10">
                <a:latin typeface="Arial"/>
                <a:cs typeface="Arial"/>
              </a:rPr>
              <a:t>he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arch is 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ecu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ed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 more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e res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, select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hat 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 re</a:t>
            </a:r>
            <a:r>
              <a:rPr dirty="0" sz="1200" spc="-10">
                <a:latin typeface="Arial"/>
                <a:cs typeface="Arial"/>
              </a:rPr>
              <a:t>q</a:t>
            </a:r>
            <a:r>
              <a:rPr dirty="0" sz="1200">
                <a:latin typeface="Arial"/>
                <a:cs typeface="Arial"/>
              </a:rPr>
              <a:t>ui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555" y="1644650"/>
            <a:ext cx="6534150" cy="1510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0755" y="4713732"/>
            <a:ext cx="6138037" cy="276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1534708"/>
            <a:ext cx="76708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R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5" b="1">
                <a:latin typeface="Arial"/>
                <a:cs typeface="Arial"/>
              </a:rPr>
              <a:t>v</a:t>
            </a:r>
            <a:r>
              <a:rPr dirty="0" sz="1400" b="1">
                <a:latin typeface="Arial"/>
                <a:cs typeface="Arial"/>
              </a:rPr>
              <a:t>isi</a:t>
            </a:r>
            <a:r>
              <a:rPr dirty="0" sz="1400" spc="-10" b="1">
                <a:latin typeface="Arial"/>
                <a:cs typeface="Arial"/>
              </a:rPr>
              <a:t>o</a:t>
            </a:r>
            <a:r>
              <a:rPr dirty="0" sz="1400" b="1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2648" y="2141473"/>
          <a:ext cx="6553200" cy="727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1479"/>
                <a:gridCol w="2181479"/>
                <a:gridCol w="2181097"/>
              </a:tblGrid>
              <a:tr h="239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Date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Revisions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Numb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79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3,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016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Creation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11,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2016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Updates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6352032" cy="357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g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20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f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24333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res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lt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q</a:t>
            </a:r>
            <a:r>
              <a:rPr dirty="0" sz="1200">
                <a:latin typeface="Arial"/>
                <a:cs typeface="Arial"/>
              </a:rPr>
              <a:t>uery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4694046"/>
            <a:ext cx="5855335" cy="363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sa</a:t>
            </a:r>
            <a:r>
              <a:rPr dirty="0" sz="1200" spc="-1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dirty="0" sz="1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200" spc="-1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12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ro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2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200" spc="-1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issu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1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2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2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ra</a:t>
            </a:r>
            <a:r>
              <a:rPr dirty="0" sz="12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2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ith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geo</a:t>
            </a:r>
            <a:r>
              <a:rPr dirty="0" sz="1200" spc="-1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200" spc="-2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ex,</a:t>
            </a:r>
            <a:r>
              <a:rPr dirty="0" sz="12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dirty="0" sz="1200" spc="5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200" spc="-1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2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ired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dirty="0" sz="1200" spc="-2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io</a:t>
            </a:r>
            <a:r>
              <a:rPr dirty="0" sz="1200" spc="5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089660"/>
            <a:ext cx="6235700" cy="340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5048122"/>
            <a:ext cx="2675890" cy="2866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21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12636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How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</a:t>
            </a:r>
            <a:r>
              <a:rPr dirty="0" sz="1200" spc="-10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294130"/>
            <a:ext cx="5943600" cy="393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5430469"/>
            <a:ext cx="6362700" cy="3701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21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378332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 Que</a:t>
            </a:r>
            <a:r>
              <a:rPr dirty="0" sz="1200" spc="-10" b="1">
                <a:latin typeface="Arial"/>
                <a:cs typeface="Arial"/>
              </a:rPr>
              <a:t>r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</a:t>
            </a:r>
            <a:r>
              <a:rPr dirty="0" sz="1200" spc="5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ults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</a:t>
            </a:r>
            <a:r>
              <a:rPr dirty="0" sz="1200" spc="-10" b="1">
                <a:latin typeface="Arial"/>
                <a:cs typeface="Arial"/>
              </a:rPr>
              <a:t>ie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Det</a:t>
            </a:r>
            <a:r>
              <a:rPr dirty="0" sz="1200" spc="-1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10" b="1">
                <a:latin typeface="Arial"/>
                <a:cs typeface="Arial"/>
              </a:rPr>
              <a:t>l</a:t>
            </a:r>
            <a:r>
              <a:rPr dirty="0" sz="1200" b="1">
                <a:latin typeface="Arial"/>
                <a:cs typeface="Arial"/>
              </a:rPr>
              <a:t>ed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Report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4613226"/>
            <a:ext cx="49142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st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s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ata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el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nly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limited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260347"/>
            <a:ext cx="6304914" cy="3135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4959096"/>
            <a:ext cx="4912868" cy="15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21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570553"/>
            <a:ext cx="54044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-1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ond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e,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iew det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 re</a:t>
            </a:r>
            <a:r>
              <a:rPr dirty="0" sz="1200" spc="-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, p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id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s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ll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 spc="-10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bl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a 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 r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port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2377313" cy="4469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5946647"/>
            <a:ext cx="3436239" cy="94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21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5943600" cy="3879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21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1046686"/>
            <a:ext cx="13817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ilter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387221"/>
            <a:ext cx="4960112" cy="1313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2877311"/>
            <a:ext cx="6241414" cy="412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21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152" y="5057106"/>
            <a:ext cx="24288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TOOL</a:t>
            </a:r>
            <a:r>
              <a:rPr dirty="0" sz="1600" spc="10" b="1">
                <a:latin typeface="Arial"/>
                <a:cs typeface="Arial"/>
              </a:rPr>
              <a:t>B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R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B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TO</a:t>
            </a:r>
            <a:r>
              <a:rPr dirty="0" sz="1600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6384289" cy="3714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3555" y="5449823"/>
            <a:ext cx="5943600" cy="958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6287" y="6900671"/>
            <a:ext cx="444931" cy="419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8350" y="7375779"/>
            <a:ext cx="460717" cy="4768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6922" y="7987283"/>
            <a:ext cx="443674" cy="43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7082" y="8608974"/>
            <a:ext cx="423545" cy="363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21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8348" y="6584568"/>
          <a:ext cx="6861175" cy="2453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/>
                <a:gridCol w="5851906"/>
              </a:tblGrid>
              <a:tr h="304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40" b="1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045210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Map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dialog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box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La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out,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ut</a:t>
                      </a:r>
                      <a:r>
                        <a:rPr dirty="0" sz="12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Resoluti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n,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75920">
                        <a:lnSpc>
                          <a:spcPct val="99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port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dialog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box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rmat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port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 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Yo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port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J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EG, PN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FF, Ge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PDF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1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65125">
                        <a:lnSpc>
                          <a:spcPct val="99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point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ap.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e,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e,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arency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point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can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dra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2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95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reely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ection.  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le,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ickn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ss,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colo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ur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 and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tra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ency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9780" y="932814"/>
            <a:ext cx="429259" cy="470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2155" y="1576082"/>
            <a:ext cx="532130" cy="472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0230" y="2178050"/>
            <a:ext cx="851814" cy="516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0722" y="2739389"/>
            <a:ext cx="596112" cy="476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2630" y="3382645"/>
            <a:ext cx="543229" cy="491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9937" y="4015740"/>
            <a:ext cx="457581" cy="490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6602" y="4651997"/>
            <a:ext cx="484504" cy="500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5784" y="5474970"/>
            <a:ext cx="866140" cy="5189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784" y="6012815"/>
            <a:ext cx="865962" cy="658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8830" y="7077049"/>
            <a:ext cx="393700" cy="5085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5809" y="7616876"/>
            <a:ext cx="466090" cy="5084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5655" y="8622030"/>
            <a:ext cx="406184" cy="4244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21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8348" y="914400"/>
          <a:ext cx="6861175" cy="8145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/>
                <a:gridCol w="5851906"/>
              </a:tblGrid>
              <a:tr h="643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905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 strai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ht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 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draw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ection.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st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le,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ickn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ss,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 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tran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ncy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line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1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841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p,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n.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uble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 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dra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hickn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ss,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 tr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nspar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ncy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border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tra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rency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997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reely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 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ular sh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 su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orti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nd.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le,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ick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ess,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tra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152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rectan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 on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ma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oss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p. 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 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ickn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ss,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ranspar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ncy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order 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tra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ency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3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5090" marR="435609">
                        <a:lnSpc>
                          <a:spcPct val="99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 circ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ap.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or 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ards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cle.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hickn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ss,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 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tr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nspar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ncy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tr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nspar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ncy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5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85775">
                        <a:lnSpc>
                          <a:spcPct val="99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ipse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ffere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ections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and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ips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et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ick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ess, col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 tr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arency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border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our 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tr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nspa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ency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90220">
                        <a:lnSpc>
                          <a:spcPct val="995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p.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is selected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 but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ons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displa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 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t. 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nt, si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e,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colo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 tr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nspa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ency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t.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ult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and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elect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eld 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rmat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083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Sna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ols are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abled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hen 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b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 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lect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d. 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ble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or disable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apping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utt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92785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oose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hich la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ers are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ffec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Select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ers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5090" marR="480695">
                        <a:lnSpc>
                          <a:spcPct val="99600"/>
                        </a:lnSpc>
                        <a:spcBef>
                          <a:spcPts val="340"/>
                        </a:spcBef>
                      </a:pPr>
                      <a:r>
                        <a:rPr dirty="0" sz="1200" spc="3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ed,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the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ser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recisely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map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rest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t,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ertex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 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isting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ithin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co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urable 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dius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07034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nt, si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e,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tra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parenc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ultiple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and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elect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eld 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rmat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4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89255">
                        <a:lnSpc>
                          <a:spcPct val="99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Edit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oints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ap.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 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dit,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points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cti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ate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hen drag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nts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di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ection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our dra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rot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by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cking and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uare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raphic.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34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 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" y="920496"/>
            <a:ext cx="979169" cy="0"/>
          </a:xfrm>
          <a:custGeom>
            <a:avLst/>
            <a:gdLst/>
            <a:ahLst/>
            <a:cxnLst/>
            <a:rect l="l" t="t" r="r" b="b"/>
            <a:pathLst>
              <a:path w="979169" h="0">
                <a:moveTo>
                  <a:pt x="0" y="0"/>
                </a:moveTo>
                <a:lnTo>
                  <a:pt x="97871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1394" y="920496"/>
            <a:ext cx="5840095" cy="0"/>
          </a:xfrm>
          <a:custGeom>
            <a:avLst/>
            <a:gdLst/>
            <a:ahLst/>
            <a:cxnLst/>
            <a:rect l="l" t="t" r="r" b="b"/>
            <a:pathLst>
              <a:path w="5840095" h="0">
                <a:moveTo>
                  <a:pt x="0" y="0"/>
                </a:moveTo>
                <a:lnTo>
                  <a:pt x="583971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4444" y="914400"/>
            <a:ext cx="0" cy="471170"/>
          </a:xfrm>
          <a:custGeom>
            <a:avLst/>
            <a:gdLst/>
            <a:ahLst/>
            <a:cxnLst/>
            <a:rect l="l" t="t" r="r" b="b"/>
            <a:pathLst>
              <a:path w="0" h="471169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540" y="1379473"/>
            <a:ext cx="979169" cy="0"/>
          </a:xfrm>
          <a:custGeom>
            <a:avLst/>
            <a:gdLst/>
            <a:ahLst/>
            <a:cxnLst/>
            <a:rect l="l" t="t" r="r" b="b"/>
            <a:pathLst>
              <a:path w="979169" h="0">
                <a:moveTo>
                  <a:pt x="0" y="0"/>
                </a:moveTo>
                <a:lnTo>
                  <a:pt x="97871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95297" y="914400"/>
            <a:ext cx="0" cy="471170"/>
          </a:xfrm>
          <a:custGeom>
            <a:avLst/>
            <a:gdLst/>
            <a:ahLst/>
            <a:cxnLst/>
            <a:rect l="l" t="t" r="r" b="b"/>
            <a:pathLst>
              <a:path w="0" h="471169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01394" y="1379473"/>
            <a:ext cx="5840095" cy="0"/>
          </a:xfrm>
          <a:custGeom>
            <a:avLst/>
            <a:gdLst/>
            <a:ahLst/>
            <a:cxnLst/>
            <a:rect l="l" t="t" r="r" b="b"/>
            <a:pathLst>
              <a:path w="5840095" h="0">
                <a:moveTo>
                  <a:pt x="0" y="0"/>
                </a:moveTo>
                <a:lnTo>
                  <a:pt x="583971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47204" y="914400"/>
            <a:ext cx="0" cy="471170"/>
          </a:xfrm>
          <a:custGeom>
            <a:avLst/>
            <a:gdLst/>
            <a:ahLst/>
            <a:cxnLst/>
            <a:rect l="l" t="t" r="r" b="b"/>
            <a:pathLst>
              <a:path w="0" h="471169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71576" y="976582"/>
            <a:ext cx="6392545" cy="1287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503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ear all 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ra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5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s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s</a:t>
            </a:r>
            <a:r>
              <a:rPr dirty="0" sz="1200" spc="-5">
                <a:latin typeface="Arial"/>
                <a:cs typeface="Arial"/>
              </a:rPr>
              <a:t>am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c</a:t>
            </a:r>
            <a:r>
              <a:rPr dirty="0" sz="1200" spc="-15" b="1">
                <a:latin typeface="Arial"/>
                <a:cs typeface="Arial"/>
              </a:rPr>
              <a:t>r</a:t>
            </a:r>
            <a:r>
              <a:rPr dirty="0" sz="1200" b="1">
                <a:latin typeface="Arial"/>
                <a:cs typeface="Arial"/>
              </a:rPr>
              <a:t>eate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 prin</a:t>
            </a:r>
            <a:r>
              <a:rPr dirty="0" sz="1200" spc="-2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able </a:t>
            </a:r>
            <a:r>
              <a:rPr dirty="0" sz="1200" spc="-10" b="1">
                <a:latin typeface="Arial"/>
                <a:cs typeface="Arial"/>
              </a:rPr>
              <a:t>m</a:t>
            </a:r>
            <a:r>
              <a:rPr dirty="0" sz="1200" b="1">
                <a:latin typeface="Arial"/>
                <a:cs typeface="Arial"/>
              </a:rPr>
              <a:t>ap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m</a:t>
            </a:r>
            <a:r>
              <a:rPr dirty="0" sz="1200" b="1">
                <a:latin typeface="Arial"/>
                <a:cs typeface="Arial"/>
              </a:rPr>
              <a:t>ap in f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rm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1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ed s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y</a:t>
            </a:r>
            <a:r>
              <a:rPr dirty="0" sz="1200" b="1"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 spc="-45">
                <a:latin typeface="Arial"/>
                <a:cs typeface="Arial"/>
              </a:rPr>
              <a:t>Y</a:t>
            </a:r>
            <a:r>
              <a:rPr dirty="0" sz="1200" spc="-3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u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tit</a:t>
            </a: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dd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es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p. 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ed</a:t>
            </a:r>
            <a:r>
              <a:rPr dirty="0" sz="1200">
                <a:latin typeface="Arial"/>
                <a:cs typeface="Arial"/>
              </a:rPr>
              <a:t> to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P</a:t>
            </a:r>
            <a:r>
              <a:rPr dirty="0" sz="1200" spc="-40">
                <a:latin typeface="Arial"/>
                <a:cs typeface="Arial"/>
              </a:rPr>
              <a:t>DF</a:t>
            </a:r>
            <a:r>
              <a:rPr dirty="0" sz="1200">
                <a:latin typeface="Arial"/>
                <a:cs typeface="Arial"/>
              </a:rPr>
              <a:t>. 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15">
                <a:latin typeface="Arial"/>
                <a:cs typeface="Arial"/>
              </a:rPr>
              <a:t> v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ble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area</a:t>
            </a:r>
            <a:r>
              <a:rPr dirty="0" sz="1200" spc="-15">
                <a:latin typeface="Arial"/>
                <a:cs typeface="Arial"/>
              </a:rPr>
              <a:t> w</a:t>
            </a:r>
            <a:r>
              <a:rPr dirty="0" sz="1200">
                <a:latin typeface="Arial"/>
                <a:cs typeface="Arial"/>
              </a:rPr>
              <a:t>hich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 appear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PDF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576" y="6872048"/>
            <a:ext cx="628142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our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 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un in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5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ack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ro</a:t>
            </a:r>
            <a:r>
              <a:rPr dirty="0" sz="1200" spc="-10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ot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fy 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 in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i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rmat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nel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hat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 is re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dy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1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1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, 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 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1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select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nt o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tion </a:t>
            </a:r>
            <a:r>
              <a:rPr dirty="0" sz="1200" spc="-15">
                <a:latin typeface="Arial"/>
                <a:cs typeface="Arial"/>
              </a:rPr>
              <a:t>(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ol</a:t>
            </a:r>
            <a:r>
              <a:rPr dirty="0" sz="1200" spc="-10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ar</a:t>
            </a:r>
            <a:r>
              <a:rPr dirty="0" sz="1200" spc="15">
                <a:latin typeface="Arial"/>
                <a:cs typeface="Arial"/>
              </a:rPr>
              <a:t>)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8034" y="932814"/>
            <a:ext cx="421551" cy="43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3894" y="2427732"/>
            <a:ext cx="5943600" cy="4269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3894" y="7218374"/>
            <a:ext cx="4646422" cy="1637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21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3106420" cy="330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84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INT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D</a:t>
            </a:r>
            <a:r>
              <a:rPr dirty="0" sz="1600" b="1">
                <a:latin typeface="Arial"/>
                <a:cs typeface="Arial"/>
              </a:rPr>
              <a:t>U</a:t>
            </a:r>
            <a:r>
              <a:rPr dirty="0" sz="1600" spc="-5" b="1">
                <a:latin typeface="Arial"/>
                <a:cs typeface="Arial"/>
              </a:rPr>
              <a:t>CT</a:t>
            </a:r>
            <a:r>
              <a:rPr dirty="0" sz="1600" b="1">
                <a:latin typeface="Arial"/>
                <a:cs typeface="Arial"/>
              </a:rPr>
              <a:t>I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dule</a:t>
            </a:r>
            <a:r>
              <a:rPr dirty="0" sz="1200" spc="-10">
                <a:latin typeface="Arial"/>
                <a:cs typeface="Arial"/>
              </a:rPr>
              <a:t> y</a:t>
            </a:r>
            <a:r>
              <a:rPr dirty="0" sz="1200">
                <a:latin typeface="Arial"/>
                <a:cs typeface="Arial"/>
              </a:rPr>
              <a:t>ou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rn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bo</a:t>
            </a:r>
            <a:r>
              <a:rPr dirty="0" sz="1200" spc="-10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t G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iew’s: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Sc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een </a:t>
            </a: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n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anel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ts val="1405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olb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lvl="1" marL="913130" indent="-228600">
              <a:lnSpc>
                <a:spcPts val="1375"/>
              </a:lnSpc>
              <a:buFont typeface="Wingdings"/>
              <a:buChar char=""/>
              <a:tabLst>
                <a:tab pos="913765" algn="l"/>
              </a:tabLst>
            </a:pPr>
            <a:r>
              <a:rPr dirty="0" sz="1200">
                <a:latin typeface="Arial"/>
                <a:cs typeface="Arial"/>
              </a:rPr>
              <a:t>Ho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lvl="1" marL="913130" indent="-228600">
              <a:lnSpc>
                <a:spcPts val="1380"/>
              </a:lnSpc>
              <a:buFont typeface="Wingdings"/>
              <a:buChar char=""/>
              <a:tabLst>
                <a:tab pos="913765" algn="l"/>
              </a:tabLst>
            </a:pPr>
            <a:r>
              <a:rPr dirty="0" sz="1200">
                <a:latin typeface="Arial"/>
                <a:cs typeface="Arial"/>
              </a:rPr>
              <a:t>Q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lvl="1" marL="913130" indent="-228600">
              <a:lnSpc>
                <a:spcPts val="1380"/>
              </a:lnSpc>
              <a:buFont typeface="Wingdings"/>
              <a:buChar char=""/>
              <a:tabLst>
                <a:tab pos="913765" algn="l"/>
              </a:tabLst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ols</a:t>
            </a:r>
            <a:endParaRPr sz="1200">
              <a:latin typeface="Arial"/>
              <a:cs typeface="Arial"/>
            </a:endParaRPr>
          </a:p>
          <a:p>
            <a:pPr lvl="1" marL="913130" indent="-228600">
              <a:lnSpc>
                <a:spcPts val="1380"/>
              </a:lnSpc>
              <a:buFont typeface="Wingdings"/>
              <a:buChar char=""/>
              <a:tabLst>
                <a:tab pos="913765" algn="l"/>
              </a:tabLst>
            </a:pPr>
            <a:r>
              <a:rPr dirty="0" sz="1200">
                <a:latin typeface="Arial"/>
                <a:cs typeface="Arial"/>
              </a:rPr>
              <a:t>Anal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sis</a:t>
            </a:r>
            <a:endParaRPr sz="1200">
              <a:latin typeface="Arial"/>
              <a:cs typeface="Arial"/>
            </a:endParaRPr>
          </a:p>
          <a:p>
            <a:pPr lvl="1" marL="913130" indent="-228600">
              <a:lnSpc>
                <a:spcPts val="1380"/>
              </a:lnSpc>
              <a:buFont typeface="Wingdings"/>
              <a:buChar char=""/>
              <a:tabLst>
                <a:tab pos="913765" algn="l"/>
              </a:tabLst>
            </a:pPr>
            <a:r>
              <a:rPr dirty="0" sz="1200">
                <a:latin typeface="Arial"/>
                <a:cs typeface="Arial"/>
              </a:rPr>
              <a:t>Go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ati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lvl="1" marL="913130" indent="-228600">
              <a:lnSpc>
                <a:spcPts val="1410"/>
              </a:lnSpc>
              <a:buFont typeface="Wingdings"/>
              <a:buChar char=""/>
              <a:tabLst>
                <a:tab pos="913765" algn="l"/>
              </a:tabLst>
            </a:pP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nlo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d Data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How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ate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How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se </a:t>
            </a:r>
            <a:r>
              <a:rPr dirty="0" sz="1200" spc="-5">
                <a:latin typeface="Arial"/>
                <a:cs typeface="Arial"/>
              </a:rPr>
              <a:t>q</a:t>
            </a:r>
            <a:r>
              <a:rPr dirty="0" sz="1200">
                <a:latin typeface="Arial"/>
                <a:cs typeface="Arial"/>
              </a:rPr>
              <a:t>uer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How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se id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How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se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nn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How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eate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 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ble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How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port 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8738490"/>
            <a:ext cx="6250305" cy="325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260"/>
              </a:lnSpc>
            </a:pPr>
            <a:r>
              <a:rPr dirty="0" sz="1100" spc="-10" b="1" i="1">
                <a:latin typeface="Arial"/>
                <a:cs typeface="Arial"/>
              </a:rPr>
              <a:t>N</a:t>
            </a:r>
            <a:r>
              <a:rPr dirty="0" sz="1100" b="1" i="1">
                <a:latin typeface="Arial"/>
                <a:cs typeface="Arial"/>
              </a:rPr>
              <a:t>ote:</a:t>
            </a:r>
            <a:r>
              <a:rPr dirty="0" sz="1100" b="1" i="1">
                <a:latin typeface="Arial"/>
                <a:cs typeface="Arial"/>
              </a:rPr>
              <a:t> </a:t>
            </a:r>
            <a:r>
              <a:rPr dirty="0" sz="1100" spc="5" b="1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A</a:t>
            </a:r>
            <a:r>
              <a:rPr dirty="0" sz="1100" i="1">
                <a:latin typeface="Arial"/>
                <a:cs typeface="Arial"/>
              </a:rPr>
              <a:t>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s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</a:t>
            </a:r>
            <a:r>
              <a:rPr dirty="0" sz="1100" spc="-20" i="1">
                <a:latin typeface="Arial"/>
                <a:cs typeface="Arial"/>
              </a:rPr>
              <a:t>u</a:t>
            </a:r>
            <a:r>
              <a:rPr dirty="0" sz="1100" i="1">
                <a:latin typeface="Arial"/>
                <a:cs typeface="Arial"/>
              </a:rPr>
              <a:t>rse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spc="-20" i="1">
                <a:latin typeface="Arial"/>
                <a:cs typeface="Arial"/>
              </a:rPr>
              <a:t>e</a:t>
            </a:r>
            <a:r>
              <a:rPr dirty="0" sz="1100" i="1">
                <a:latin typeface="Arial"/>
                <a:cs typeface="Arial"/>
              </a:rPr>
              <a:t>mo</a:t>
            </a:r>
            <a:r>
              <a:rPr dirty="0" sz="1100" spc="-5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s</a:t>
            </a:r>
            <a:r>
              <a:rPr dirty="0" sz="1100" spc="-10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rat</a:t>
            </a:r>
            <a:r>
              <a:rPr dirty="0" sz="1100" spc="-15" i="1">
                <a:latin typeface="Arial"/>
                <a:cs typeface="Arial"/>
              </a:rPr>
              <a:t>e</a:t>
            </a:r>
            <a:r>
              <a:rPr dirty="0" sz="1100" i="1">
                <a:latin typeface="Arial"/>
                <a:cs typeface="Arial"/>
              </a:rPr>
              <a:t>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use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</a:t>
            </a:r>
            <a:r>
              <a:rPr dirty="0" sz="1100" spc="-15" i="1">
                <a:latin typeface="Arial"/>
                <a:cs typeface="Arial"/>
              </a:rPr>
              <a:t>h</a:t>
            </a:r>
            <a:r>
              <a:rPr dirty="0" sz="1100" i="1">
                <a:latin typeface="Arial"/>
                <a:cs typeface="Arial"/>
              </a:rPr>
              <a:t>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5" i="1">
                <a:latin typeface="Arial"/>
                <a:cs typeface="Arial"/>
              </a:rPr>
              <a:t>G</a:t>
            </a:r>
            <a:r>
              <a:rPr dirty="0" sz="1100" i="1">
                <a:latin typeface="Arial"/>
                <a:cs typeface="Arial"/>
              </a:rPr>
              <a:t>e</a:t>
            </a:r>
            <a:r>
              <a:rPr dirty="0" sz="1100" spc="-5" i="1">
                <a:latin typeface="Arial"/>
                <a:cs typeface="Arial"/>
              </a:rPr>
              <a:t>oV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spc="-15" i="1">
                <a:latin typeface="Arial"/>
                <a:cs typeface="Arial"/>
              </a:rPr>
              <a:t>e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to</a:t>
            </a:r>
            <a:r>
              <a:rPr dirty="0" sz="1100" spc="-5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,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spc="-20" i="1">
                <a:latin typeface="Arial"/>
                <a:cs typeface="Arial"/>
              </a:rPr>
              <a:t>a</a:t>
            </a:r>
            <a:r>
              <a:rPr dirty="0" sz="1100" i="1">
                <a:latin typeface="Arial"/>
                <a:cs typeface="Arial"/>
              </a:rPr>
              <a:t>ta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</a:t>
            </a:r>
            <a:r>
              <a:rPr dirty="0" sz="1100" spc="-15" i="1">
                <a:latin typeface="Arial"/>
                <a:cs typeface="Arial"/>
              </a:rPr>
              <a:t>o</a:t>
            </a:r>
            <a:r>
              <a:rPr dirty="0" sz="1100" i="1">
                <a:latin typeface="Arial"/>
                <a:cs typeface="Arial"/>
              </a:rPr>
              <a:t>me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-5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sta</a:t>
            </a:r>
            <a:r>
              <a:rPr dirty="0" sz="1100" spc="-20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ces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may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5" i="1">
                <a:latin typeface="Arial"/>
                <a:cs typeface="Arial"/>
              </a:rPr>
              <a:t>o</a:t>
            </a:r>
            <a:r>
              <a:rPr dirty="0" sz="1100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 p</a:t>
            </a:r>
            <a:r>
              <a:rPr dirty="0" sz="1100" spc="-5" i="1">
                <a:latin typeface="Arial"/>
                <a:cs typeface="Arial"/>
              </a:rPr>
              <a:t>o</a:t>
            </a:r>
            <a:r>
              <a:rPr dirty="0" sz="1100" i="1">
                <a:latin typeface="Arial"/>
                <a:cs typeface="Arial"/>
              </a:rPr>
              <a:t>r</a:t>
            </a:r>
            <a:r>
              <a:rPr dirty="0" sz="1100" spc="-10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ray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15" i="1">
                <a:latin typeface="Arial"/>
                <a:cs typeface="Arial"/>
              </a:rPr>
              <a:t>c</a:t>
            </a:r>
            <a:r>
              <a:rPr dirty="0" sz="1100" i="1">
                <a:latin typeface="Arial"/>
                <a:cs typeface="Arial"/>
              </a:rPr>
              <a:t>tu</a:t>
            </a:r>
            <a:r>
              <a:rPr dirty="0" sz="1100" spc="-5" i="1">
                <a:latin typeface="Arial"/>
                <a:cs typeface="Arial"/>
              </a:rPr>
              <a:t>a</a:t>
            </a:r>
            <a:r>
              <a:rPr dirty="0" sz="110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C</a:t>
            </a:r>
            <a:r>
              <a:rPr dirty="0" sz="1100" i="1">
                <a:latin typeface="Arial"/>
                <a:cs typeface="Arial"/>
              </a:rPr>
              <a:t>r</a:t>
            </a:r>
            <a:r>
              <a:rPr dirty="0" sz="1100" spc="-15" i="1">
                <a:latin typeface="Arial"/>
                <a:cs typeface="Arial"/>
              </a:rPr>
              <a:t>o</a:t>
            </a:r>
            <a:r>
              <a:rPr dirty="0" sz="1100" spc="5" i="1">
                <a:latin typeface="Arial"/>
                <a:cs typeface="Arial"/>
              </a:rPr>
              <a:t>w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or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Free</a:t>
            </a:r>
            <a:r>
              <a:rPr dirty="0" sz="1100" spc="-5" i="1">
                <a:latin typeface="Arial"/>
                <a:cs typeface="Arial"/>
              </a:rPr>
              <a:t>h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o</a:t>
            </a:r>
            <a:r>
              <a:rPr dirty="0" sz="1100" spc="5" i="1">
                <a:latin typeface="Arial"/>
                <a:cs typeface="Arial"/>
              </a:rPr>
              <a:t>w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20" i="1">
                <a:latin typeface="Arial"/>
                <a:cs typeface="Arial"/>
              </a:rPr>
              <a:t>e</a:t>
            </a:r>
            <a:r>
              <a:rPr dirty="0" sz="1100" i="1">
                <a:latin typeface="Arial"/>
                <a:cs typeface="Arial"/>
              </a:rPr>
              <a:t>rsh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15" i="1">
                <a:latin typeface="Arial"/>
                <a:cs typeface="Arial"/>
              </a:rPr>
              <a:t>a</a:t>
            </a:r>
            <a:r>
              <a:rPr dirty="0" sz="1100" i="1">
                <a:latin typeface="Arial"/>
                <a:cs typeface="Arial"/>
              </a:rPr>
              <a:t>nd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s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5" i="1">
                <a:latin typeface="Arial"/>
                <a:cs typeface="Arial"/>
              </a:rPr>
              <a:t>o</a:t>
            </a:r>
            <a:r>
              <a:rPr dirty="0" sz="1100" i="1">
                <a:latin typeface="Arial"/>
                <a:cs typeface="Arial"/>
              </a:rPr>
              <a:t>t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sp</a:t>
            </a:r>
            <a:r>
              <a:rPr dirty="0" sz="1100" spc="-5" i="1">
                <a:latin typeface="Arial"/>
                <a:cs typeface="Arial"/>
              </a:rPr>
              <a:t>e</a:t>
            </a:r>
            <a:r>
              <a:rPr dirty="0" sz="1100" i="1">
                <a:latin typeface="Arial"/>
                <a:cs typeface="Arial"/>
              </a:rPr>
              <a:t>c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f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c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to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 spc="-15" i="1">
                <a:latin typeface="Arial"/>
                <a:cs typeface="Arial"/>
              </a:rPr>
              <a:t>a</a:t>
            </a:r>
            <a:r>
              <a:rPr dirty="0" sz="1100" spc="-10" i="1">
                <a:latin typeface="Arial"/>
                <a:cs typeface="Arial"/>
              </a:rPr>
              <a:t>r</a:t>
            </a:r>
            <a:r>
              <a:rPr dirty="0" sz="1100" i="1">
                <a:latin typeface="Arial"/>
                <a:cs typeface="Arial"/>
              </a:rPr>
              <a:t>t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cu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ar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5" i="1">
                <a:latin typeface="Arial"/>
                <a:cs typeface="Arial"/>
              </a:rPr>
              <a:t>e</a:t>
            </a:r>
            <a:r>
              <a:rPr dirty="0" sz="1100" i="1">
                <a:latin typeface="Arial"/>
                <a:cs typeface="Arial"/>
              </a:rPr>
              <a:t>ral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ype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ma</a:t>
            </a:r>
            <a:r>
              <a:rPr dirty="0" sz="1100" spc="-5" i="1">
                <a:latin typeface="Arial"/>
                <a:cs typeface="Arial"/>
              </a:rPr>
              <a:t>p</a:t>
            </a:r>
            <a:r>
              <a:rPr dirty="0" sz="1100" i="1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4219955"/>
            <a:ext cx="6100699" cy="4340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6020132"/>
            <a:ext cx="36487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</a:t>
            </a:r>
            <a:r>
              <a:rPr dirty="0" sz="1200" spc="-10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xport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</a:t>
            </a:r>
            <a:r>
              <a:rPr dirty="0" sz="1200" b="1">
                <a:latin typeface="Arial"/>
                <a:cs typeface="Arial"/>
              </a:rPr>
              <a:t>ap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map in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non</a:t>
            </a:r>
            <a:r>
              <a:rPr dirty="0" sz="1200" spc="-5" b="1">
                <a:latin typeface="Arial"/>
                <a:cs typeface="Arial"/>
              </a:rPr>
              <a:t>-</a:t>
            </a:r>
            <a:r>
              <a:rPr dirty="0" sz="1200" b="1">
                <a:latin typeface="Arial"/>
                <a:cs typeface="Arial"/>
              </a:rPr>
              <a:t>f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rm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tted s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y</a:t>
            </a:r>
            <a:r>
              <a:rPr dirty="0" sz="1200" b="1"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7440882"/>
            <a:ext cx="27089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port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 map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op </a:t>
            </a:r>
            <a:r>
              <a:rPr dirty="0" sz="1200" spc="-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p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 displa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085088"/>
            <a:ext cx="5943600" cy="4597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6364223"/>
            <a:ext cx="5943600" cy="88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g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30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f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3306699" cy="1750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3894" y="2842260"/>
            <a:ext cx="3475482" cy="1904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4922520"/>
            <a:ext cx="3551682" cy="1875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6973823"/>
            <a:ext cx="3502152" cy="1263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31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372432"/>
            <a:ext cx="6293485" cy="1589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 c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 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 i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 dr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too</a:t>
            </a:r>
            <a:r>
              <a:rPr dirty="0" sz="1200" spc="-15" b="1">
                <a:latin typeface="Arial"/>
                <a:cs typeface="Arial"/>
              </a:rPr>
              <a:t>l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</a:t>
            </a:r>
            <a:r>
              <a:rPr dirty="0" sz="1200" spc="-15" b="1">
                <a:latin typeface="Arial"/>
                <a:cs typeface="Arial"/>
              </a:rPr>
              <a:t>r</a:t>
            </a:r>
            <a:r>
              <a:rPr dirty="0" sz="1200" spc="-10" b="1">
                <a:latin typeface="Arial"/>
                <a:cs typeface="Arial"/>
              </a:rPr>
              <a:t>a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ing 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nd 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ext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15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ded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he</a:t>
            </a:r>
            <a:r>
              <a:rPr dirty="0" sz="1200" spc="-40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po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ar</a:t>
            </a:r>
            <a:r>
              <a:rPr dirty="0" sz="1200" spc="-2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Lea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ing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>
                <a:latin typeface="Arial"/>
                <a:cs typeface="Arial"/>
              </a:rPr>
              <a:t> re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re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hing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session</a:t>
            </a:r>
            <a:r>
              <a:rPr dirty="0" sz="1200" spc="-15">
                <a:latin typeface="Arial"/>
                <a:cs typeface="Arial"/>
              </a:rPr>
              <a:t> w</a:t>
            </a:r>
            <a:r>
              <a:rPr dirty="0" sz="1200" spc="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ll cle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r. 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ese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ools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purpo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nti</a:t>
            </a:r>
            <a:r>
              <a:rPr dirty="0" sz="1200" spc="-10">
                <a:latin typeface="Arial"/>
                <a:cs typeface="Arial"/>
              </a:rPr>
              <a:t>ng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Based 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raw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tool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lect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 c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lso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select 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2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8111442"/>
            <a:ext cx="621982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Arial"/>
                <a:cs typeface="Arial"/>
              </a:rPr>
              <a:t>Enab</a:t>
            </a: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 S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ping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dirty="0" sz="1200">
                <a:latin typeface="Arial"/>
                <a:cs typeface="Arial"/>
              </a:rPr>
              <a:t>Sna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ping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l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hen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ra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ol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on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ant it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3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 lin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s 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ot</a:t>
            </a:r>
            <a:r>
              <a:rPr dirty="0" sz="1200" spc="-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raphic,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ispla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s 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oint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5943600" cy="424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6954393"/>
            <a:ext cx="6277990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8807450"/>
            <a:ext cx="5943600" cy="748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31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3829891"/>
            <a:ext cx="16338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Select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Sn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pping</a:t>
            </a:r>
            <a:r>
              <a:rPr dirty="0" sz="1200" spc="-5">
                <a:latin typeface="Arial"/>
                <a:cs typeface="Arial"/>
              </a:rPr>
              <a:t> L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4998799"/>
            <a:ext cx="4400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76" y="5956125"/>
            <a:ext cx="486664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760"/>
              </a:lnSpc>
            </a:pPr>
            <a:r>
              <a:rPr dirty="0" sz="1200">
                <a:latin typeface="Arial"/>
                <a:cs typeface="Arial"/>
              </a:rPr>
              <a:t>User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ust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lect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t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pe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dra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tool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or 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 st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le o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tions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5">
                <a:latin typeface="Arial"/>
                <a:cs typeface="Arial"/>
              </a:rPr>
              <a:t> d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>
                <a:latin typeface="Arial"/>
                <a:cs typeface="Arial"/>
              </a:rPr>
              <a:t> 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ple 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f draw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tool 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elect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 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re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h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le options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3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576" y="7858800"/>
            <a:ext cx="498983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x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ple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if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draw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ol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ele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ted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ngle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le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opti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ns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3894" y="1264919"/>
            <a:ext cx="5943600" cy="2208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3894" y="4000500"/>
            <a:ext cx="5943600" cy="816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3894" y="5170042"/>
            <a:ext cx="5943600" cy="77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894" y="6477000"/>
            <a:ext cx="3211830" cy="1168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31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2582878"/>
            <a:ext cx="9493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Us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 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5809820"/>
            <a:ext cx="10674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 circ</a:t>
            </a:r>
            <a:r>
              <a:rPr dirty="0" sz="1200" spc="-10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3251835" cy="1311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2754629"/>
            <a:ext cx="6379083" cy="284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5980353"/>
            <a:ext cx="6403848" cy="3021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31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1531318"/>
            <a:ext cx="30010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If 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 is selec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ed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 </a:t>
            </a:r>
            <a:r>
              <a:rPr dirty="0" sz="1200" spc="-10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an s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ect a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2992833"/>
            <a:ext cx="6122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>
                <a:latin typeface="Arial"/>
                <a:cs typeface="Arial"/>
              </a:rPr>
              <a:t>No</a:t>
            </a:r>
            <a:r>
              <a:rPr dirty="0" sz="1200" spc="-10" b="1" i="1">
                <a:latin typeface="Arial"/>
                <a:cs typeface="Arial"/>
              </a:rPr>
              <a:t>t</a:t>
            </a:r>
            <a:r>
              <a:rPr dirty="0" sz="1200" spc="5" b="1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: 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T</a:t>
            </a:r>
            <a:r>
              <a:rPr dirty="0" sz="1200" i="1">
                <a:latin typeface="Arial"/>
                <a:cs typeface="Arial"/>
              </a:rPr>
              <a:t>here is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no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opt</a:t>
            </a:r>
            <a:r>
              <a:rPr dirty="0" sz="1200" spc="-1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on c</a:t>
            </a:r>
            <a:r>
              <a:rPr dirty="0" sz="1200" spc="5" i="1">
                <a:latin typeface="Arial"/>
                <a:cs typeface="Arial"/>
              </a:rPr>
              <a:t>u</a:t>
            </a:r>
            <a:r>
              <a:rPr dirty="0" sz="1200" i="1">
                <a:latin typeface="Arial"/>
                <a:cs typeface="Arial"/>
              </a:rPr>
              <a:t>r</a:t>
            </a:r>
            <a:r>
              <a:rPr dirty="0" sz="1200" spc="-10" i="1">
                <a:latin typeface="Arial"/>
                <a:cs typeface="Arial"/>
              </a:rPr>
              <a:t>re</a:t>
            </a:r>
            <a:r>
              <a:rPr dirty="0" sz="1200" i="1">
                <a:latin typeface="Arial"/>
                <a:cs typeface="Arial"/>
              </a:rPr>
              <a:t>ntly t</a:t>
            </a:r>
            <a:r>
              <a:rPr dirty="0" sz="1200" spc="-10" i="1">
                <a:latin typeface="Arial"/>
                <a:cs typeface="Arial"/>
              </a:rPr>
              <a:t>h</a:t>
            </a:r>
            <a:r>
              <a:rPr dirty="0" sz="1200" i="1">
                <a:latin typeface="Arial"/>
                <a:cs typeface="Arial"/>
              </a:rPr>
              <a:t>at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5" i="1">
                <a:latin typeface="Arial"/>
                <a:cs typeface="Arial"/>
              </a:rPr>
              <a:t>w</a:t>
            </a:r>
            <a:r>
              <a:rPr dirty="0" sz="1200" i="1">
                <a:latin typeface="Arial"/>
                <a:cs typeface="Arial"/>
              </a:rPr>
              <a:t>i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l al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ow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</a:t>
            </a:r>
            <a:r>
              <a:rPr dirty="0" sz="1200" spc="5" i="1">
                <a:latin typeface="Arial"/>
                <a:cs typeface="Arial"/>
              </a:rPr>
              <a:t>h</a:t>
            </a:r>
            <a:r>
              <a:rPr dirty="0" sz="1200" i="1">
                <a:latin typeface="Arial"/>
                <a:cs typeface="Arial"/>
              </a:rPr>
              <a:t>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5" i="1">
                <a:latin typeface="Arial"/>
                <a:cs typeface="Arial"/>
              </a:rPr>
              <a:t>u</a:t>
            </a:r>
            <a:r>
              <a:rPr dirty="0" sz="1200" i="1">
                <a:latin typeface="Arial"/>
                <a:cs typeface="Arial"/>
              </a:rPr>
              <a:t>ser </a:t>
            </a:r>
            <a:r>
              <a:rPr dirty="0" sz="1200" spc="-15" i="1">
                <a:latin typeface="Arial"/>
                <a:cs typeface="Arial"/>
              </a:rPr>
              <a:t>t</a:t>
            </a:r>
            <a:r>
              <a:rPr dirty="0" sz="1200" i="1">
                <a:latin typeface="Arial"/>
                <a:cs typeface="Arial"/>
              </a:rPr>
              <a:t>o s</a:t>
            </a:r>
            <a:r>
              <a:rPr dirty="0" sz="1200" spc="5" i="1">
                <a:latin typeface="Arial"/>
                <a:cs typeface="Arial"/>
              </a:rPr>
              <a:t>e</a:t>
            </a:r>
            <a:r>
              <a:rPr dirty="0" sz="1200" spc="-1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ect </a:t>
            </a:r>
            <a:r>
              <a:rPr dirty="0" sz="1200" spc="-10" i="1">
                <a:latin typeface="Arial"/>
                <a:cs typeface="Arial"/>
              </a:rPr>
              <a:t>f</a:t>
            </a:r>
            <a:r>
              <a:rPr dirty="0" sz="1200" i="1">
                <a:latin typeface="Arial"/>
                <a:cs typeface="Arial"/>
              </a:rPr>
              <a:t>ont sty</a:t>
            </a:r>
            <a:r>
              <a:rPr dirty="0" sz="1200" spc="-1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e s</a:t>
            </a:r>
            <a:r>
              <a:rPr dirty="0" sz="1200" spc="10" i="1">
                <a:latin typeface="Arial"/>
                <a:cs typeface="Arial"/>
              </a:rPr>
              <a:t>i</a:t>
            </a:r>
            <a:r>
              <a:rPr dirty="0" sz="1200" spc="-40" i="1">
                <a:latin typeface="Arial"/>
                <a:cs typeface="Arial"/>
              </a:rPr>
              <a:t>z</a:t>
            </a:r>
            <a:r>
              <a:rPr dirty="0" sz="1200" i="1">
                <a:latin typeface="Arial"/>
                <a:cs typeface="Arial"/>
              </a:rPr>
              <a:t>e 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r colour.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702942"/>
            <a:ext cx="3608324" cy="111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3340608"/>
            <a:ext cx="5943600" cy="664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4211192"/>
            <a:ext cx="6346189" cy="2210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31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6373622" cy="2917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31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11328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 displa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3930475"/>
            <a:ext cx="26847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User can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nlar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 the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 or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76" y="6786705"/>
            <a:ext cx="619315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dit/</a:t>
            </a:r>
            <a:r>
              <a:rPr dirty="0" sz="1200" spc="-1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rawing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 te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 data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ut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 c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dit, era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 c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ar</a:t>
            </a:r>
            <a:r>
              <a:rPr dirty="0" sz="1200">
                <a:latin typeface="Arial"/>
                <a:cs typeface="Arial"/>
              </a:rPr>
              <a:t> f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ncti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894" y="1089660"/>
            <a:ext cx="6387464" cy="263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4101084"/>
            <a:ext cx="6377558" cy="247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3894" y="7132319"/>
            <a:ext cx="1722627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31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152" y="925161"/>
            <a:ext cx="27539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TOOL</a:t>
            </a:r>
            <a:r>
              <a:rPr dirty="0" sz="1600" spc="10" b="1">
                <a:latin typeface="Arial"/>
                <a:cs typeface="Arial"/>
              </a:rPr>
              <a:t>B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R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B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25" b="1">
                <a:latin typeface="Arial"/>
                <a:cs typeface="Arial"/>
              </a:rPr>
              <a:t>N</a:t>
            </a:r>
            <a:r>
              <a:rPr dirty="0" sz="1600" spc="-30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LYSIS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555" y="1352550"/>
            <a:ext cx="5943600" cy="130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1205" y="3176016"/>
            <a:ext cx="494664" cy="503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8659" y="3707891"/>
            <a:ext cx="580364" cy="5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7709" y="4247388"/>
            <a:ext cx="542290" cy="511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8659" y="4786884"/>
            <a:ext cx="580364" cy="502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30" y="5373370"/>
            <a:ext cx="470420" cy="382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1205" y="5795645"/>
            <a:ext cx="492074" cy="484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2155" y="6312408"/>
            <a:ext cx="527050" cy="437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0540" y="6761988"/>
            <a:ext cx="976884" cy="5113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8805" y="7403592"/>
            <a:ext cx="794296" cy="5015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6905" y="7944611"/>
            <a:ext cx="723163" cy="507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31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8348" y="2859277"/>
          <a:ext cx="6861175" cy="617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/>
                <a:gridCol w="5851906"/>
              </a:tblGrid>
              <a:tr h="304800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40" b="1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2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422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articular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oint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2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ath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point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 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ults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09270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ection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p.</a:t>
                      </a:r>
                      <a:r>
                        <a:rPr dirty="0" sz="12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ures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rsect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ith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line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 list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Results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362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 line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ection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p. 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rsect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ith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 list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Results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38455">
                        <a:lnSpc>
                          <a:spcPts val="139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ures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ap.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ures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 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Results</a:t>
                      </a:r>
                      <a:r>
                        <a:rPr dirty="0" sz="12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4320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rectan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ap. 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ures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eath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 listed 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lts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2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easure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distan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easure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map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shape.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 spc="3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 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nits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sna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ons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 displa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5090" marR="475615">
                        <a:lnSpc>
                          <a:spcPts val="1390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Ch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asur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rs,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Hectares,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es,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etc.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45490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 disable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pping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but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92785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oose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hich la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ers are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ffec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Select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ers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5090" marR="474980">
                        <a:lnSpc>
                          <a:spcPct val="99600"/>
                        </a:lnSpc>
                        <a:spcBef>
                          <a:spcPts val="340"/>
                        </a:spcBef>
                      </a:pPr>
                      <a:r>
                        <a:rPr dirty="0" sz="1200" spc="3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ed,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the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ser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recisely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map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rest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t,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ertex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 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isting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ithin 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co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urable 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dius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1744" y="2723086"/>
            <a:ext cx="5121910" cy="658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>
                <a:latin typeface="Arial"/>
                <a:cs typeface="Arial"/>
              </a:rPr>
              <a:t>No</a:t>
            </a:r>
            <a:r>
              <a:rPr dirty="0" sz="1200" spc="-10" b="1" i="1">
                <a:latin typeface="Arial"/>
                <a:cs typeface="Arial"/>
              </a:rPr>
              <a:t>t</a:t>
            </a:r>
            <a:r>
              <a:rPr dirty="0" sz="1200" b="1" i="1">
                <a:latin typeface="Arial"/>
                <a:cs typeface="Arial"/>
              </a:rPr>
              <a:t>e:  </a:t>
            </a:r>
            <a:r>
              <a:rPr dirty="0" sz="1200" i="1">
                <a:latin typeface="Arial"/>
                <a:cs typeface="Arial"/>
              </a:rPr>
              <a:t>In</a:t>
            </a:r>
            <a:r>
              <a:rPr dirty="0" sz="1200" spc="5" i="1">
                <a:latin typeface="Arial"/>
                <a:cs typeface="Arial"/>
              </a:rPr>
              <a:t> o</a:t>
            </a:r>
            <a:r>
              <a:rPr dirty="0" sz="1200" i="1">
                <a:latin typeface="Arial"/>
                <a:cs typeface="Arial"/>
              </a:rPr>
              <a:t>r</a:t>
            </a:r>
            <a:r>
              <a:rPr dirty="0" sz="1200" spc="-15" i="1">
                <a:latin typeface="Arial"/>
                <a:cs typeface="Arial"/>
              </a:rPr>
              <a:t>d</a:t>
            </a:r>
            <a:r>
              <a:rPr dirty="0" sz="1200" i="1">
                <a:latin typeface="Arial"/>
                <a:cs typeface="Arial"/>
              </a:rPr>
              <a:t>er to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en</a:t>
            </a:r>
            <a:r>
              <a:rPr dirty="0" sz="1200" spc="-10" i="1">
                <a:latin typeface="Arial"/>
                <a:cs typeface="Arial"/>
              </a:rPr>
              <a:t>ab</a:t>
            </a:r>
            <a:r>
              <a:rPr dirty="0" sz="1200" i="1">
                <a:latin typeface="Arial"/>
                <a:cs typeface="Arial"/>
              </a:rPr>
              <a:t>le t</a:t>
            </a:r>
            <a:r>
              <a:rPr dirty="0" sz="1200" spc="5" i="1">
                <a:latin typeface="Arial"/>
                <a:cs typeface="Arial"/>
              </a:rPr>
              <a:t>h</a:t>
            </a:r>
            <a:r>
              <a:rPr dirty="0" sz="1200" i="1">
                <a:latin typeface="Arial"/>
                <a:cs typeface="Arial"/>
              </a:rPr>
              <a:t>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Dra</a:t>
            </a:r>
            <a:r>
              <a:rPr dirty="0" sz="1200" spc="5" i="1">
                <a:latin typeface="Arial"/>
                <a:cs typeface="Arial"/>
              </a:rPr>
              <a:t>w</a:t>
            </a:r>
            <a:r>
              <a:rPr dirty="0" sz="1200" i="1">
                <a:latin typeface="Arial"/>
                <a:cs typeface="Arial"/>
              </a:rPr>
              <a:t>i</a:t>
            </a:r>
            <a:r>
              <a:rPr dirty="0" sz="1200" spc="-10" i="1">
                <a:latin typeface="Arial"/>
                <a:cs typeface="Arial"/>
              </a:rPr>
              <a:t>n</a:t>
            </a:r>
            <a:r>
              <a:rPr dirty="0" sz="1200" i="1">
                <a:latin typeface="Arial"/>
                <a:cs typeface="Arial"/>
              </a:rPr>
              <a:t>g </a:t>
            </a:r>
            <a:r>
              <a:rPr dirty="0" sz="1200" spc="-10" i="1">
                <a:latin typeface="Arial"/>
                <a:cs typeface="Arial"/>
              </a:rPr>
              <a:t>t</a:t>
            </a:r>
            <a:r>
              <a:rPr dirty="0" sz="1200" i="1">
                <a:latin typeface="Arial"/>
                <a:cs typeface="Arial"/>
              </a:rPr>
              <a:t>ools,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dra</a:t>
            </a:r>
            <a:r>
              <a:rPr dirty="0" sz="1200" spc="5" i="1">
                <a:latin typeface="Arial"/>
                <a:cs typeface="Arial"/>
              </a:rPr>
              <a:t>w</a:t>
            </a:r>
            <a:r>
              <a:rPr dirty="0" sz="1200" i="1">
                <a:latin typeface="Arial"/>
                <a:cs typeface="Arial"/>
              </a:rPr>
              <a:t>i</a:t>
            </a:r>
            <a:r>
              <a:rPr dirty="0" sz="1200" spc="-10" i="1">
                <a:latin typeface="Arial"/>
                <a:cs typeface="Arial"/>
              </a:rPr>
              <a:t>n</a:t>
            </a:r>
            <a:r>
              <a:rPr dirty="0" sz="1200" i="1">
                <a:latin typeface="Arial"/>
                <a:cs typeface="Arial"/>
              </a:rPr>
              <a:t>g </a:t>
            </a:r>
            <a:r>
              <a:rPr dirty="0" sz="1200" spc="-15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ust fi</a:t>
            </a:r>
            <a:r>
              <a:rPr dirty="0" sz="1200" spc="-5" i="1">
                <a:latin typeface="Arial"/>
                <a:cs typeface="Arial"/>
              </a:rPr>
              <a:t>r</a:t>
            </a:r>
            <a:r>
              <a:rPr dirty="0" sz="1200" i="1">
                <a:latin typeface="Arial"/>
                <a:cs typeface="Arial"/>
              </a:rPr>
              <a:t>st be</a:t>
            </a:r>
            <a:r>
              <a:rPr dirty="0" sz="1200" spc="-10" i="1">
                <a:latin typeface="Arial"/>
                <a:cs typeface="Arial"/>
              </a:rPr>
              <a:t> c</a:t>
            </a:r>
            <a:r>
              <a:rPr dirty="0" sz="1200" i="1">
                <a:latin typeface="Arial"/>
                <a:cs typeface="Arial"/>
              </a:rPr>
              <a:t>reat</a:t>
            </a:r>
            <a:r>
              <a:rPr dirty="0" sz="1200" spc="5" i="1">
                <a:latin typeface="Arial"/>
                <a:cs typeface="Arial"/>
              </a:rPr>
              <a:t>e</a:t>
            </a:r>
            <a:r>
              <a:rPr dirty="0" sz="1200" spc="-10" i="1">
                <a:latin typeface="Arial"/>
                <a:cs typeface="Arial"/>
              </a:rPr>
              <a:t>d</a:t>
            </a:r>
            <a:r>
              <a:rPr dirty="0" sz="1200" i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960"/>
              </a:spcBef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iden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ools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Dr</a:t>
            </a:r>
            <a:r>
              <a:rPr dirty="0" sz="1200" spc="-25" b="1">
                <a:latin typeface="Arial"/>
                <a:cs typeface="Arial"/>
              </a:rPr>
              <a:t>a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576" y="5039947"/>
            <a:ext cx="53581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Note: 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40">
                <a:latin typeface="Arial"/>
                <a:cs typeface="Arial"/>
              </a:rPr>
              <a:t>W</a:t>
            </a:r>
            <a:r>
              <a:rPr dirty="0" sz="1200" spc="-10">
                <a:latin typeface="Arial"/>
                <a:cs typeface="Arial"/>
              </a:rPr>
              <a:t>he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10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pec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ic </a:t>
            </a:r>
            <a:r>
              <a:rPr dirty="0" sz="1200" spc="-10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ra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/identi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u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ct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dition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 spc="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ll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ispla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4384" y="926591"/>
            <a:ext cx="408940" cy="510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6765" y="1494155"/>
            <a:ext cx="423938" cy="484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9780" y="2041525"/>
            <a:ext cx="436854" cy="471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3894" y="3578352"/>
            <a:ext cx="5943600" cy="1281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894" y="5210683"/>
            <a:ext cx="5943600" cy="607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3894" y="5995542"/>
            <a:ext cx="5943600" cy="763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31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8348" y="914400"/>
          <a:ext cx="6861175" cy="1631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/>
                <a:gridCol w="5851906"/>
              </a:tblGrid>
              <a:tr h="541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 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map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 a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Erase 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cking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7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ear all the dra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ent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3735070" cy="579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84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SCREEN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25" b="1">
                <a:latin typeface="Arial"/>
                <a:cs typeface="Arial"/>
              </a:rPr>
              <a:t>L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0" b="1">
                <a:latin typeface="Arial"/>
                <a:cs typeface="Arial"/>
              </a:rPr>
              <a:t>Y</a:t>
            </a:r>
            <a:r>
              <a:rPr dirty="0" sz="1600" spc="-5" b="1">
                <a:latin typeface="Arial"/>
                <a:cs typeface="Arial"/>
              </a:rPr>
              <a:t>OUT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G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oView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-10">
                <a:latin typeface="Arial"/>
                <a:cs typeface="Arial"/>
              </a:rPr>
              <a:t> d</a:t>
            </a:r>
            <a:r>
              <a:rPr dirty="0" sz="1200">
                <a:latin typeface="Arial"/>
                <a:cs typeface="Arial"/>
              </a:rPr>
              <a:t>isplay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as thr</a:t>
            </a:r>
            <a:r>
              <a:rPr dirty="0" sz="1200" spc="-1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e mains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sections: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3631691"/>
            <a:ext cx="6749415" cy="4802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2648" y="1498346"/>
          <a:ext cx="6091555" cy="194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4"/>
                <a:gridCol w="2027174"/>
                <a:gridCol w="2027554"/>
              </a:tblGrid>
              <a:tr h="18135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TOOL</a:t>
                      </a:r>
                      <a:r>
                        <a:rPr dirty="0" sz="1200" spc="5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INFOR</a:t>
                      </a:r>
                      <a:r>
                        <a:rPr dirty="0" sz="1200" spc="15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TION </a:t>
                      </a:r>
                      <a:r>
                        <a:rPr dirty="0" sz="1200" spc="1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200" spc="15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 VIEW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600">
                <a:tc>
                  <a:txBody>
                    <a:bodyPr/>
                    <a:lstStyle/>
                    <a:p>
                      <a:pPr marL="65405" marR="22923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arou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search 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 pr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map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etc.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5405" marR="68580">
                        <a:lnSpc>
                          <a:spcPts val="138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ools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into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roups: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Ho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es,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sis,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5405" marR="66040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Do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nlo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Data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1018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Sho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kin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infor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atio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esults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int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ract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ith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ma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For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displa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the 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diff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la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ers to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sh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04139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Sho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c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eract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pa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 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10426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Us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4930219"/>
            <a:ext cx="13379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Us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 rect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089660"/>
            <a:ext cx="6362446" cy="3481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5101590"/>
            <a:ext cx="5943600" cy="2543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g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40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f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6148149"/>
            <a:ext cx="331977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Us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able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b</a:t>
            </a:r>
            <a:r>
              <a:rPr dirty="0" sz="1200" spc="-10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ff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 id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ia</a:t>
            </a:r>
            <a:r>
              <a:rPr dirty="0" sz="1200" spc="5">
                <a:latin typeface="Arial"/>
                <a:cs typeface="Arial"/>
              </a:rPr>
              <a:t>b</a:t>
            </a: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 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7634430"/>
            <a:ext cx="2336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-15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stan</a:t>
            </a:r>
            <a:r>
              <a:rPr dirty="0" sz="1200" spc="-10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e 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nd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rea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6322695" cy="2962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4052315"/>
            <a:ext cx="6311900" cy="17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6318884"/>
            <a:ext cx="6355969" cy="802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3894" y="8007984"/>
            <a:ext cx="5943600" cy="8013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41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8416"/>
            <a:ext cx="5986780" cy="704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>
                <a:latin typeface="Arial"/>
                <a:cs typeface="Arial"/>
              </a:rPr>
              <a:t>Ch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asur</a:t>
            </a:r>
            <a:r>
              <a:rPr dirty="0" sz="1200" spc="-15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ing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ke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rs,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Hectare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>
                <a:latin typeface="Arial"/>
                <a:cs typeface="Arial"/>
              </a:rPr>
              <a:t> Ac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es,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tc.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tions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asure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615439"/>
            <a:ext cx="6302756" cy="113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2758439"/>
            <a:ext cx="1418463" cy="1132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4095622"/>
            <a:ext cx="1390015" cy="1399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5875020"/>
            <a:ext cx="6378702" cy="2233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41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5697044"/>
            <a:ext cx="618998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dit/</a:t>
            </a:r>
            <a:r>
              <a:rPr dirty="0" sz="1200" spc="-1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ra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 te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t data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ut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 c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dit, era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 c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ar</a:t>
            </a:r>
            <a:r>
              <a:rPr dirty="0" sz="1200">
                <a:latin typeface="Arial"/>
                <a:cs typeface="Arial"/>
              </a:rPr>
              <a:t> f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ncti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6312534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2097023"/>
            <a:ext cx="6320155" cy="3068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6042659"/>
            <a:ext cx="1722627" cy="789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41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168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Bu</a:t>
            </a:r>
            <a:r>
              <a:rPr dirty="0" sz="1200" spc="-10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fer</a:t>
            </a:r>
            <a:r>
              <a:rPr dirty="0" sz="1200" spc="-10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3152" y="8858546"/>
            <a:ext cx="350075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TOOL</a:t>
            </a:r>
            <a:r>
              <a:rPr dirty="0" sz="1600" spc="10" b="1">
                <a:latin typeface="Arial"/>
                <a:cs typeface="Arial"/>
              </a:rPr>
              <a:t>B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R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B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GO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25" b="1">
                <a:latin typeface="Arial"/>
                <a:cs typeface="Arial"/>
              </a:rPr>
              <a:t>C</a:t>
            </a:r>
            <a:r>
              <a:rPr dirty="0" sz="1600" spc="-20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1260347"/>
            <a:ext cx="5943600" cy="343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4863084"/>
            <a:ext cx="5943600" cy="332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41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1576" y="3922855"/>
            <a:ext cx="6330315" cy="70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 Go to L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cation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Go to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>
                <a:latin typeface="Arial"/>
                <a:cs typeface="Arial"/>
              </a:rPr>
              <a:t>User can </a:t>
            </a:r>
            <a:r>
              <a:rPr dirty="0" sz="1200" spc="-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o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-10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erta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nship Sur</a:t>
            </a:r>
            <a:r>
              <a:rPr dirty="0" sz="1200" spc="-2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(A</a:t>
            </a:r>
            <a:r>
              <a:rPr dirty="0" sz="1200" spc="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S)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search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/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p/r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e,</a:t>
            </a:r>
            <a:r>
              <a:rPr dirty="0" sz="1200" spc="5">
                <a:latin typeface="Arial"/>
                <a:cs typeface="Arial"/>
              </a:rPr>
              <a:t> m</a:t>
            </a:r>
            <a:r>
              <a:rPr dirty="0" sz="1200">
                <a:latin typeface="Arial"/>
                <a:cs typeface="Arial"/>
              </a:rPr>
              <a:t>/t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p/r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e/s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c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/t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p/r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e/s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c/</a:t>
            </a:r>
            <a:r>
              <a:rPr dirty="0" sz="1200" spc="-5">
                <a:latin typeface="Arial"/>
                <a:cs typeface="Arial"/>
              </a:rPr>
              <a:t>q</a:t>
            </a:r>
            <a:r>
              <a:rPr dirty="0" sz="1200">
                <a:latin typeface="Arial"/>
                <a:cs typeface="Arial"/>
              </a:rPr>
              <a:t>tr sec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onl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405" y="914400"/>
            <a:ext cx="5388483" cy="1284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0412" y="2688335"/>
            <a:ext cx="476884" cy="401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8980" y="3168395"/>
            <a:ext cx="539724" cy="43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3894" y="4618354"/>
            <a:ext cx="4715510" cy="4014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41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8348" y="2370074"/>
          <a:ext cx="6771640" cy="1250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/>
                <a:gridCol w="5761989"/>
              </a:tblGrid>
              <a:tr h="304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5" b="1" u="heavy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40" b="1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95630">
                        <a:lnSpc>
                          <a:spcPts val="14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Go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(Al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nship Sur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akes it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spec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ic la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loc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tion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/R/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: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Sec,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Qtr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9400">
                        <a:lnSpc>
                          <a:spcPts val="138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Go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(Natio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 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hic 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ossible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earch 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et (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 84F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6770676"/>
            <a:ext cx="428942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Cl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1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100" spc="-1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100" spc="-1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1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1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ds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100" spc="-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turns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us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1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spc="-15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ers</a:t>
            </a:r>
            <a:r>
              <a:rPr dirty="0" sz="11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100" spc="-1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100" spc="15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3379216" cy="979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2055876"/>
            <a:ext cx="5199380" cy="4389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41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6338570" cy="70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 Go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cation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Go to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>
                <a:latin typeface="Arial"/>
                <a:cs typeface="Arial"/>
              </a:rPr>
              <a:t>User can </a:t>
            </a:r>
            <a:r>
              <a:rPr dirty="0" sz="1200" spc="-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o a Nati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Topo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raphic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(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S)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arch </a:t>
            </a:r>
            <a:r>
              <a:rPr dirty="0" sz="1200" spc="-10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ased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N</a:t>
            </a: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m</a:t>
            </a:r>
            <a:r>
              <a:rPr dirty="0" sz="1200" spc="5">
                <a:latin typeface="Arial"/>
                <a:cs typeface="Arial"/>
              </a:rPr>
              <a:t> u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>
                <a:latin typeface="Arial"/>
                <a:cs typeface="Arial"/>
              </a:rPr>
              <a:t> Natural Res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urces C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10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iding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eneral pur</a:t>
            </a:r>
            <a:r>
              <a:rPr dirty="0" sz="1200" spc="-15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ose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raphic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ps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t</a:t>
            </a:r>
            <a:r>
              <a:rPr dirty="0" sz="1200" spc="-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c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unt</a:t>
            </a:r>
            <a:r>
              <a:rPr dirty="0" sz="1200" spc="-15">
                <a:latin typeface="Arial"/>
                <a:cs typeface="Arial"/>
              </a:rPr>
              <a:t>ry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790700"/>
            <a:ext cx="4873244" cy="112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3119627"/>
            <a:ext cx="3313938" cy="2894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6219444"/>
            <a:ext cx="4036314" cy="1132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41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4666488" cy="3971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41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152" y="925161"/>
            <a:ext cx="35693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TOOL</a:t>
            </a:r>
            <a:r>
              <a:rPr dirty="0" sz="1600" spc="10" b="1">
                <a:latin typeface="Arial"/>
                <a:cs typeface="Arial"/>
              </a:rPr>
              <a:t>B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R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B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D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W</a:t>
            </a:r>
            <a:r>
              <a:rPr dirty="0" sz="1600" b="1">
                <a:latin typeface="Arial"/>
                <a:cs typeface="Arial"/>
              </a:rPr>
              <a:t>NL</a:t>
            </a:r>
            <a:r>
              <a:rPr dirty="0" sz="1600" spc="5" b="1">
                <a:latin typeface="Arial"/>
                <a:cs typeface="Arial"/>
              </a:rPr>
              <a:t>O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D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D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25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2592022"/>
            <a:ext cx="609981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 b="1" i="1">
                <a:latin typeface="Arial"/>
                <a:cs typeface="Arial"/>
              </a:rPr>
              <a:t>No</a:t>
            </a:r>
            <a:r>
              <a:rPr dirty="0" sz="1200" spc="-10" b="1" i="1">
                <a:latin typeface="Arial"/>
                <a:cs typeface="Arial"/>
              </a:rPr>
              <a:t>t</a:t>
            </a:r>
            <a:r>
              <a:rPr dirty="0" sz="1200" b="1" i="1">
                <a:latin typeface="Arial"/>
                <a:cs typeface="Arial"/>
              </a:rPr>
              <a:t>e:  </a:t>
            </a:r>
            <a:r>
              <a:rPr dirty="0" sz="1200" i="1">
                <a:latin typeface="Arial"/>
                <a:cs typeface="Arial"/>
              </a:rPr>
              <a:t>Do</a:t>
            </a:r>
            <a:r>
              <a:rPr dirty="0" sz="1200" spc="10" i="1">
                <a:latin typeface="Arial"/>
                <a:cs typeface="Arial"/>
              </a:rPr>
              <a:t>w</a:t>
            </a:r>
            <a:r>
              <a:rPr dirty="0" sz="1200" i="1">
                <a:latin typeface="Arial"/>
                <a:cs typeface="Arial"/>
              </a:rPr>
              <a:t>nl</a:t>
            </a:r>
            <a:r>
              <a:rPr dirty="0" sz="1200" spc="-10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ad </a:t>
            </a:r>
            <a:r>
              <a:rPr dirty="0" sz="1200" spc="-15" i="1">
                <a:latin typeface="Arial"/>
                <a:cs typeface="Arial"/>
              </a:rPr>
              <a:t>D</a:t>
            </a:r>
            <a:r>
              <a:rPr dirty="0" sz="1200" i="1">
                <a:latin typeface="Arial"/>
                <a:cs typeface="Arial"/>
              </a:rPr>
              <a:t>ata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–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cur</a:t>
            </a:r>
            <a:r>
              <a:rPr dirty="0" sz="1200" spc="-10" i="1">
                <a:latin typeface="Arial"/>
                <a:cs typeface="Arial"/>
              </a:rPr>
              <a:t>r</a:t>
            </a:r>
            <a:r>
              <a:rPr dirty="0" sz="1200" i="1">
                <a:latin typeface="Arial"/>
                <a:cs typeface="Arial"/>
              </a:rPr>
              <a:t>ently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only </a:t>
            </a:r>
            <a:r>
              <a:rPr dirty="0" sz="1200" spc="-10" i="1">
                <a:latin typeface="Arial"/>
                <a:cs typeface="Arial"/>
              </a:rPr>
              <a:t>a</a:t>
            </a:r>
            <a:r>
              <a:rPr dirty="0" sz="1200" i="1">
                <a:latin typeface="Arial"/>
                <a:cs typeface="Arial"/>
              </a:rPr>
              <a:t>ppl</a:t>
            </a:r>
            <a:r>
              <a:rPr dirty="0" sz="1200" spc="-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es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to</a:t>
            </a:r>
            <a:r>
              <a:rPr dirty="0" sz="1200" spc="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</a:t>
            </a:r>
            <a:r>
              <a:rPr dirty="0" sz="1200" spc="-10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al a</a:t>
            </a:r>
            <a:r>
              <a:rPr dirty="0" sz="1200" spc="-10" i="1">
                <a:latin typeface="Arial"/>
                <a:cs typeface="Arial"/>
              </a:rPr>
              <a:t>n</a:t>
            </a:r>
            <a:r>
              <a:rPr dirty="0" sz="1200" i="1">
                <a:latin typeface="Arial"/>
                <a:cs typeface="Arial"/>
              </a:rPr>
              <a:t>d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e</a:t>
            </a:r>
            <a:r>
              <a:rPr dirty="0" sz="1200" spc="-10" i="1">
                <a:latin typeface="Arial"/>
                <a:cs typeface="Arial"/>
              </a:rPr>
              <a:t>t</a:t>
            </a:r>
            <a:r>
              <a:rPr dirty="0" sz="1200" i="1">
                <a:latin typeface="Arial"/>
                <a:cs typeface="Arial"/>
              </a:rPr>
              <a:t>al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ic </a:t>
            </a:r>
            <a:r>
              <a:rPr dirty="0" sz="1200" spc="-10" i="1">
                <a:latin typeface="Arial"/>
                <a:cs typeface="Arial"/>
              </a:rPr>
              <a:t>a</a:t>
            </a:r>
            <a:r>
              <a:rPr dirty="0" sz="1200" i="1">
                <a:latin typeface="Arial"/>
                <a:cs typeface="Arial"/>
              </a:rPr>
              <a:t>nd </a:t>
            </a:r>
            <a:r>
              <a:rPr dirty="0" sz="1200" spc="-10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ndu</a:t>
            </a:r>
            <a:r>
              <a:rPr dirty="0" sz="1200" spc="-15" i="1">
                <a:latin typeface="Arial"/>
                <a:cs typeface="Arial"/>
              </a:rPr>
              <a:t>s</a:t>
            </a:r>
            <a:r>
              <a:rPr dirty="0" sz="1200" i="1">
                <a:latin typeface="Arial"/>
                <a:cs typeface="Arial"/>
              </a:rPr>
              <a:t>trial M</a:t>
            </a:r>
            <a:r>
              <a:rPr dirty="0" sz="1200" spc="-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nerals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5" i="1">
                <a:latin typeface="Arial"/>
                <a:cs typeface="Arial"/>
              </a:rPr>
              <a:t>p</a:t>
            </a:r>
            <a:r>
              <a:rPr dirty="0" sz="1200" i="1">
                <a:latin typeface="Arial"/>
                <a:cs typeface="Arial"/>
              </a:rPr>
              <a:t>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576" y="4663519"/>
            <a:ext cx="23895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d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nload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15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ape file 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3894" y="1148080"/>
            <a:ext cx="5464556" cy="126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30" y="3428060"/>
            <a:ext cx="467359" cy="429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8037" y="3904488"/>
            <a:ext cx="381127" cy="430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894" y="5008245"/>
            <a:ext cx="5369433" cy="1256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41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8348" y="3110737"/>
          <a:ext cx="6771640" cy="1250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54"/>
                <a:gridCol w="5761989"/>
              </a:tblGrid>
              <a:tr h="3051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400" spc="-40" b="1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4769">
                        <a:lnSpc>
                          <a:spcPts val="1330"/>
                        </a:lnSpc>
                      </a:pPr>
                      <a:r>
                        <a:rPr dirty="0" sz="115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oa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aini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Coa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alli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ndu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stri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ee</a:t>
                      </a:r>
                      <a:r>
                        <a:rPr dirty="0" sz="1150" spc="2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ta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APE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5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3500">
                        <a:lnSpc>
                          <a:spcPts val="1320"/>
                        </a:lnSpc>
                      </a:pPr>
                      <a:r>
                        <a:rPr dirty="0" sz="115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oa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aini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Coa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alli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ndu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stri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50" spc="5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ee</a:t>
                      </a:r>
                      <a:r>
                        <a:rPr dirty="0" sz="1150" spc="2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ta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XF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50" spc="2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6213475" cy="959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84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IN</a:t>
            </a:r>
            <a:r>
              <a:rPr dirty="0" sz="1600" b="1">
                <a:latin typeface="Arial"/>
                <a:cs typeface="Arial"/>
              </a:rPr>
              <a:t>F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R</a:t>
            </a:r>
            <a:r>
              <a:rPr dirty="0" sz="1600" spc="10" b="1">
                <a:latin typeface="Arial"/>
                <a:cs typeface="Arial"/>
              </a:rPr>
              <a:t>M</a:t>
            </a:r>
            <a:r>
              <a:rPr dirty="0" sz="1600" spc="-30" b="1">
                <a:latin typeface="Arial"/>
                <a:cs typeface="Arial"/>
              </a:rPr>
              <a:t>A</a:t>
            </a:r>
            <a:r>
              <a:rPr dirty="0" sz="160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ION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P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N</a:t>
            </a:r>
            <a:r>
              <a:rPr dirty="0" sz="1600" spc="0" b="1">
                <a:latin typeface="Arial"/>
                <a:cs typeface="Arial"/>
              </a:rPr>
              <a:t>E</a:t>
            </a:r>
            <a:r>
              <a:rPr dirty="0" sz="1600" spc="-5" b="1">
                <a:latin typeface="Arial"/>
                <a:cs typeface="Arial"/>
              </a:rPr>
              <a:t>L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A</a:t>
            </a:r>
            <a:r>
              <a:rPr dirty="0" sz="160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D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M</a:t>
            </a:r>
            <a:r>
              <a:rPr dirty="0" sz="1600" spc="-20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P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L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0" b="1">
                <a:latin typeface="Arial"/>
                <a:cs typeface="Arial"/>
              </a:rPr>
              <a:t>Y</a:t>
            </a:r>
            <a:r>
              <a:rPr dirty="0" sz="1600" spc="-5" b="1">
                <a:latin typeface="Arial"/>
                <a:cs typeface="Arial"/>
              </a:rPr>
              <a:t>ERS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 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ers control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display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ers 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ist. 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 c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eck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 u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eck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 la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ers according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our 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q</a:t>
            </a:r>
            <a:r>
              <a:rPr dirty="0" sz="1200">
                <a:latin typeface="Arial"/>
                <a:cs typeface="Arial"/>
              </a:rPr>
              <a:t>ui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t. 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-10">
                <a:latin typeface="Arial"/>
                <a:cs typeface="Arial"/>
              </a:rPr>
              <a:t> c</a:t>
            </a:r>
            <a:r>
              <a:rPr dirty="0" sz="1200">
                <a:latin typeface="Arial"/>
                <a:cs typeface="Arial"/>
              </a:rPr>
              <a:t>an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o c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trol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-1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bi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ity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 tran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parency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 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sing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 sli</a:t>
            </a:r>
            <a:r>
              <a:rPr dirty="0" sz="1200" spc="-10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ers.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555" y="2053463"/>
            <a:ext cx="6559550" cy="538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3227705" cy="3612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3894" y="4709159"/>
            <a:ext cx="4104513" cy="3409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8294344"/>
            <a:ext cx="5943600" cy="758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59246" y="9551923"/>
            <a:ext cx="79375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P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g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50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f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57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1264919"/>
            <a:ext cx="5943600" cy="168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51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22529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d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nload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-10" b="1">
                <a:latin typeface="Arial"/>
                <a:cs typeface="Arial"/>
              </a:rPr>
              <a:t>X</a:t>
            </a:r>
            <a:r>
              <a:rPr dirty="0" sz="1200" b="1">
                <a:latin typeface="Arial"/>
                <a:cs typeface="Arial"/>
              </a:rPr>
              <a:t>F file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264919"/>
            <a:ext cx="5455031" cy="1228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2663951"/>
            <a:ext cx="3247390" cy="4075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51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7879794"/>
            <a:ext cx="634492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 b="1" i="1">
                <a:latin typeface="Arial"/>
                <a:cs typeface="Arial"/>
              </a:rPr>
              <a:t>No</a:t>
            </a:r>
            <a:r>
              <a:rPr dirty="0" sz="1200" spc="-10" b="1" i="1">
                <a:latin typeface="Arial"/>
                <a:cs typeface="Arial"/>
              </a:rPr>
              <a:t>t</a:t>
            </a:r>
            <a:r>
              <a:rPr dirty="0" sz="1200" b="1" i="1">
                <a:latin typeface="Arial"/>
                <a:cs typeface="Arial"/>
              </a:rPr>
              <a:t>e: 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d</a:t>
            </a:r>
            <a:r>
              <a:rPr dirty="0" sz="1200" i="1">
                <a:latin typeface="Arial"/>
                <a:cs typeface="Arial"/>
              </a:rPr>
              <a:t>at</a:t>
            </a:r>
            <a:r>
              <a:rPr dirty="0" sz="1200" spc="-5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d link </a:t>
            </a:r>
            <a:r>
              <a:rPr dirty="0" sz="1200" spc="-1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s </a:t>
            </a:r>
            <a:r>
              <a:rPr dirty="0" sz="1200" spc="5" i="1">
                <a:latin typeface="Arial"/>
                <a:cs typeface="Arial"/>
              </a:rPr>
              <a:t>2</a:t>
            </a:r>
            <a:r>
              <a:rPr dirty="0" sz="1200" i="1">
                <a:latin typeface="Arial"/>
                <a:cs typeface="Arial"/>
              </a:rPr>
              <a:t>4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hours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beh</a:t>
            </a:r>
            <a:r>
              <a:rPr dirty="0" sz="1200" spc="-1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nd live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dat</a:t>
            </a:r>
            <a:r>
              <a:rPr dirty="0" sz="1200" spc="-5" i="1">
                <a:latin typeface="Arial"/>
                <a:cs typeface="Arial"/>
              </a:rPr>
              <a:t>a</a:t>
            </a:r>
            <a:r>
              <a:rPr dirty="0" sz="1200" i="1">
                <a:latin typeface="Arial"/>
                <a:cs typeface="Arial"/>
              </a:rPr>
              <a:t>.  U</a:t>
            </a:r>
            <a:r>
              <a:rPr dirty="0" sz="1200" spc="-10" i="1">
                <a:latin typeface="Arial"/>
                <a:cs typeface="Arial"/>
              </a:rPr>
              <a:t>p</a:t>
            </a:r>
            <a:r>
              <a:rPr dirty="0" sz="1200" i="1">
                <a:latin typeface="Arial"/>
                <a:cs typeface="Arial"/>
              </a:rPr>
              <a:t>on click</a:t>
            </a:r>
            <a:r>
              <a:rPr dirty="0" sz="1200" spc="-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ng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on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da</a:t>
            </a:r>
            <a:r>
              <a:rPr dirty="0" sz="1200" spc="-10" i="1">
                <a:latin typeface="Arial"/>
                <a:cs typeface="Arial"/>
              </a:rPr>
              <a:t>t</a:t>
            </a:r>
            <a:r>
              <a:rPr dirty="0" sz="1200" i="1">
                <a:latin typeface="Arial"/>
                <a:cs typeface="Arial"/>
              </a:rPr>
              <a:t>ed lin</a:t>
            </a:r>
            <a:r>
              <a:rPr dirty="0" sz="1200" spc="-10" i="1">
                <a:latin typeface="Arial"/>
                <a:cs typeface="Arial"/>
              </a:rPr>
              <a:t>k</a:t>
            </a:r>
            <a:r>
              <a:rPr dirty="0" sz="1200" i="1">
                <a:latin typeface="Arial"/>
                <a:cs typeface="Arial"/>
              </a:rPr>
              <a:t>, a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40" i="1">
                <a:latin typeface="Arial"/>
                <a:cs typeface="Arial"/>
              </a:rPr>
              <a:t>z</a:t>
            </a:r>
            <a:r>
              <a:rPr dirty="0" sz="1200" i="1">
                <a:latin typeface="Arial"/>
                <a:cs typeface="Arial"/>
              </a:rPr>
              <a:t>ip fi</a:t>
            </a:r>
            <a:r>
              <a:rPr dirty="0" sz="1200" spc="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e is</a:t>
            </a:r>
            <a:r>
              <a:rPr dirty="0" sz="1200" i="1">
                <a:latin typeface="Arial"/>
                <a:cs typeface="Arial"/>
              </a:rPr>
              <a:t> provided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to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</a:t>
            </a:r>
            <a:r>
              <a:rPr dirty="0" sz="1200" spc="-10" i="1">
                <a:latin typeface="Arial"/>
                <a:cs typeface="Arial"/>
              </a:rPr>
              <a:t>p</a:t>
            </a:r>
            <a:r>
              <a:rPr dirty="0" sz="1200" i="1">
                <a:latin typeface="Arial"/>
                <a:cs typeface="Arial"/>
              </a:rPr>
              <a:t>en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or s</a:t>
            </a:r>
            <a:r>
              <a:rPr dirty="0" sz="1200" spc="-10" i="1">
                <a:latin typeface="Arial"/>
                <a:cs typeface="Arial"/>
              </a:rPr>
              <a:t>a</a:t>
            </a:r>
            <a:r>
              <a:rPr dirty="0" sz="1200" i="1">
                <a:latin typeface="Arial"/>
                <a:cs typeface="Arial"/>
              </a:rPr>
              <a:t>ve.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914400"/>
            <a:ext cx="3188208" cy="263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3721608"/>
            <a:ext cx="5943600" cy="981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3894" y="4887467"/>
            <a:ext cx="5943600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894" y="6253479"/>
            <a:ext cx="5483606" cy="1275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51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19940"/>
            <a:ext cx="11607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u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e in</a:t>
            </a:r>
            <a:r>
              <a:rPr dirty="0" sz="1200" spc="-5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1260347"/>
            <a:ext cx="5378958" cy="1284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894" y="2716022"/>
            <a:ext cx="2967990" cy="3633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51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127" y="5521785"/>
            <a:ext cx="6551295" cy="142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>
              <a:lnSpc>
                <a:spcPct val="100000"/>
              </a:lnSpc>
            </a:pPr>
            <a:r>
              <a:rPr dirty="0" sz="1200" b="1" i="1">
                <a:latin typeface="Arial"/>
                <a:cs typeface="Arial"/>
              </a:rPr>
              <a:t>No</a:t>
            </a:r>
            <a:r>
              <a:rPr dirty="0" sz="1200" spc="-10" b="1" i="1">
                <a:latin typeface="Arial"/>
                <a:cs typeface="Arial"/>
              </a:rPr>
              <a:t>t</a:t>
            </a:r>
            <a:r>
              <a:rPr dirty="0" sz="1200" spc="5" b="1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:  Road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spc="-10" i="1">
                <a:latin typeface="Arial"/>
                <a:cs typeface="Arial"/>
              </a:rPr>
              <a:t>o</a:t>
            </a:r>
            <a:r>
              <a:rPr dirty="0" sz="1200" spc="5" i="1">
                <a:latin typeface="Arial"/>
                <a:cs typeface="Arial"/>
              </a:rPr>
              <a:t>w</a:t>
            </a:r>
            <a:r>
              <a:rPr dirty="0" sz="1200" i="1">
                <a:latin typeface="Arial"/>
                <a:cs typeface="Arial"/>
              </a:rPr>
              <a:t>an</a:t>
            </a:r>
            <a:r>
              <a:rPr dirty="0" sz="1200" spc="-15" i="1">
                <a:latin typeface="Arial"/>
                <a:cs typeface="Arial"/>
              </a:rPr>
              <a:t>c</a:t>
            </a:r>
            <a:r>
              <a:rPr dirty="0" sz="1200" i="1">
                <a:latin typeface="Arial"/>
                <a:cs typeface="Arial"/>
              </a:rPr>
              <a:t>e info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sa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ple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is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iss</a:t>
            </a:r>
            <a:r>
              <a:rPr dirty="0" sz="1200" spc="-5" i="1">
                <a:latin typeface="Arial"/>
                <a:cs typeface="Arial"/>
              </a:rPr>
              <a:t>i</a:t>
            </a:r>
            <a:r>
              <a:rPr dirty="0" sz="1200" spc="15" i="1">
                <a:latin typeface="Arial"/>
                <a:cs typeface="Arial"/>
              </a:rPr>
              <a:t>n</a:t>
            </a:r>
            <a:r>
              <a:rPr dirty="0" sz="1200" i="1">
                <a:latin typeface="Arial"/>
                <a:cs typeface="Arial"/>
              </a:rPr>
              <a:t>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Road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ll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spc="25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an</a:t>
            </a:r>
            <a:r>
              <a:rPr dirty="0" sz="1200" spc="-10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</a:t>
            </a:r>
            <a:r>
              <a:rPr dirty="0" sz="1200" spc="-10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d K</a:t>
            </a:r>
            <a:r>
              <a:rPr dirty="0" sz="1200" spc="10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Table for Metes 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nd B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unds and </a:t>
            </a:r>
            <a:r>
              <a:rPr dirty="0" sz="1200" spc="-15" b="1">
                <a:latin typeface="Arial"/>
                <a:cs typeface="Arial"/>
              </a:rPr>
              <a:t>L</a:t>
            </a:r>
            <a:r>
              <a:rPr dirty="0" sz="1200" spc="-1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nd De</a:t>
            </a:r>
            <a:r>
              <a:rPr dirty="0" sz="1200" spc="5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cription 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am</a:t>
            </a:r>
            <a:r>
              <a:rPr dirty="0" sz="1200" spc="-15" b="1">
                <a:latin typeface="Arial"/>
                <a:cs typeface="Arial"/>
              </a:rPr>
              <a:t>p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250">
              <a:latin typeface="Times New Roman"/>
              <a:cs typeface="Times New Roman"/>
            </a:endParaRPr>
          </a:p>
          <a:p>
            <a:pPr marL="625475" marR="5080" indent="-228600">
              <a:lnSpc>
                <a:spcPts val="1380"/>
              </a:lnSpc>
              <a:buFont typeface="Courier New"/>
              <a:buChar char="o"/>
              <a:tabLst>
                <a:tab pos="626110" algn="l"/>
              </a:tabLst>
            </a:pPr>
            <a:r>
              <a:rPr dirty="0" sz="1200" b="1">
                <a:latin typeface="Arial"/>
                <a:cs typeface="Arial"/>
              </a:rPr>
              <a:t>Lands must be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 u="heavy">
                <a:latin typeface="Arial"/>
                <a:cs typeface="Arial"/>
              </a:rPr>
              <a:t>o</a:t>
            </a:r>
            <a:r>
              <a:rPr dirty="0" sz="1200" spc="-15" b="1" u="heavy">
                <a:latin typeface="Arial"/>
                <a:cs typeface="Arial"/>
              </a:rPr>
              <a:t>n</a:t>
            </a:r>
            <a:r>
              <a:rPr dirty="0" sz="1200" spc="10" b="1" u="heavy">
                <a:latin typeface="Arial"/>
                <a:cs typeface="Arial"/>
              </a:rPr>
              <a:t>l</a:t>
            </a:r>
            <a:r>
              <a:rPr dirty="0" sz="1200" b="1" u="heavy">
                <a:latin typeface="Arial"/>
                <a:cs typeface="Arial"/>
              </a:rPr>
              <a:t>y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Nor</a:t>
            </a:r>
            <a:r>
              <a:rPr dirty="0" sz="1200" spc="-1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h (2 miles)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Sou</a:t>
            </a:r>
            <a:r>
              <a:rPr dirty="0" sz="1200" spc="-1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h (1 mile)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sect</a:t>
            </a:r>
            <a:r>
              <a:rPr dirty="0" sz="1200" spc="-15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on as per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alid l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nd</a:t>
            </a:r>
            <a:r>
              <a:rPr dirty="0" sz="1200" b="1">
                <a:latin typeface="Arial"/>
                <a:cs typeface="Arial"/>
              </a:rPr>
              <a:t> de</a:t>
            </a:r>
            <a:r>
              <a:rPr dirty="0" sz="1200" spc="5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criptions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 Ro</a:t>
            </a:r>
            <a:r>
              <a:rPr dirty="0" sz="1200" spc="-1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llo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an</a:t>
            </a:r>
            <a:r>
              <a:rPr dirty="0" sz="1200" spc="-10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  <a:p>
            <a:pPr marL="625475" marR="410845" indent="-228600">
              <a:lnSpc>
                <a:spcPts val="1380"/>
              </a:lnSpc>
              <a:buFont typeface="Courier New"/>
              <a:buChar char="o"/>
              <a:tabLst>
                <a:tab pos="626110" algn="l"/>
              </a:tabLst>
            </a:pPr>
            <a:r>
              <a:rPr dirty="0" sz="1200" b="1">
                <a:latin typeface="Arial"/>
                <a:cs typeface="Arial"/>
              </a:rPr>
              <a:t>This in</a:t>
            </a:r>
            <a:r>
              <a:rPr dirty="0" sz="1200" spc="-5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ormation d</a:t>
            </a:r>
            <a:r>
              <a:rPr dirty="0" sz="1200" spc="-10" b="1">
                <a:latin typeface="Arial"/>
                <a:cs typeface="Arial"/>
              </a:rPr>
              <a:t>e</a:t>
            </a:r>
            <a:r>
              <a:rPr dirty="0" sz="1200" spc="-10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crib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 re</a:t>
            </a:r>
            <a:r>
              <a:rPr dirty="0" sz="1200" spc="-10" b="1">
                <a:latin typeface="Arial"/>
                <a:cs typeface="Arial"/>
              </a:rPr>
              <a:t>l</a:t>
            </a:r>
            <a:r>
              <a:rPr dirty="0" sz="1200" b="1">
                <a:latin typeface="Arial"/>
                <a:cs typeface="Arial"/>
              </a:rPr>
              <a:t>ated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</a:t>
            </a:r>
            <a:r>
              <a:rPr dirty="0" sz="1200" spc="-10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tes 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nd bou</a:t>
            </a:r>
            <a:r>
              <a:rPr dirty="0" sz="1200" spc="-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ds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b</a:t>
            </a:r>
            <a:r>
              <a:rPr dirty="0" sz="1200" b="1">
                <a:latin typeface="Arial"/>
                <a:cs typeface="Arial"/>
              </a:rPr>
              <a:t>as</a:t>
            </a:r>
            <a:r>
              <a:rPr dirty="0" sz="1200" spc="-10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 on t</a:t>
            </a:r>
            <a:r>
              <a:rPr dirty="0" sz="1200" spc="-5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e ro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b="1">
                <a:latin typeface="Arial"/>
                <a:cs typeface="Arial"/>
              </a:rPr>
              <a:t> all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ce or</a:t>
            </a:r>
            <a:r>
              <a:rPr dirty="0" sz="1200" spc="-10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en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ation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sh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n on t</a:t>
            </a:r>
            <a:r>
              <a:rPr dirty="0" sz="1200" spc="-5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spc="-1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ship o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erl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35" b="1">
                <a:latin typeface="Arial"/>
                <a:cs typeface="Arial"/>
              </a:rPr>
              <a:t>y</a:t>
            </a:r>
            <a:r>
              <a:rPr dirty="0" sz="1200" b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894" y="914400"/>
            <a:ext cx="4906645" cy="425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51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2804" y="7119492"/>
          <a:ext cx="6213475" cy="1259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4557"/>
                <a:gridCol w="1064132"/>
                <a:gridCol w="1391666"/>
                <a:gridCol w="2693542"/>
              </a:tblGrid>
              <a:tr h="53225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dkey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240665">
                        <a:lnSpc>
                          <a:spcPct val="959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ance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Or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App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ndix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Description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7: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7: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7: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RW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7: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7: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7: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0386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rsect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894" y="914400"/>
            <a:ext cx="5943600" cy="6231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51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576" y="1223010"/>
            <a:ext cx="6121400" cy="14452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20165">
              <a:lnSpc>
                <a:spcPct val="100000"/>
              </a:lnSpc>
            </a:pPr>
            <a:r>
              <a:rPr dirty="0" spc="-5"/>
              <a:t>Co</a:t>
            </a:r>
            <a:r>
              <a:rPr dirty="0" spc="0"/>
              <a:t>n</a:t>
            </a:r>
            <a:r>
              <a:rPr dirty="0" spc="-10"/>
              <a:t>gratulati</a:t>
            </a:r>
            <a:r>
              <a:rPr dirty="0" spc="25"/>
              <a:t>o</a:t>
            </a:r>
            <a:r>
              <a:rPr dirty="0" spc="-10"/>
              <a:t>ns!</a:t>
            </a:r>
          </a:p>
          <a:p>
            <a:pPr marL="12700" marR="5080">
              <a:lnSpc>
                <a:spcPts val="1839"/>
              </a:lnSpc>
              <a:spcBef>
                <a:spcPts val="925"/>
              </a:spcBef>
            </a:pPr>
            <a:r>
              <a:rPr dirty="0" sz="1600" spc="-15" b="0" i="0">
                <a:latin typeface="Arial"/>
                <a:cs typeface="Arial"/>
              </a:rPr>
              <a:t>Y</a:t>
            </a:r>
            <a:r>
              <a:rPr dirty="0" sz="1600" spc="-5" b="0" i="0">
                <a:latin typeface="Arial"/>
                <a:cs typeface="Arial"/>
              </a:rPr>
              <a:t>ou</a:t>
            </a:r>
            <a:r>
              <a:rPr dirty="0" sz="1600" spc="-5" b="0" i="0">
                <a:latin typeface="Arial"/>
                <a:cs typeface="Arial"/>
              </a:rPr>
              <a:t> </a:t>
            </a:r>
            <a:r>
              <a:rPr dirty="0" sz="1600" spc="0" b="0" i="0">
                <a:latin typeface="Arial"/>
                <a:cs typeface="Arial"/>
              </a:rPr>
              <a:t>h</a:t>
            </a:r>
            <a:r>
              <a:rPr dirty="0" sz="1600" spc="-5" b="0" i="0">
                <a:latin typeface="Arial"/>
                <a:cs typeface="Arial"/>
              </a:rPr>
              <a:t>ave</a:t>
            </a:r>
            <a:r>
              <a:rPr dirty="0" sz="1600" spc="-5" b="0" i="0">
                <a:latin typeface="Arial"/>
                <a:cs typeface="Arial"/>
              </a:rPr>
              <a:t> </a:t>
            </a:r>
            <a:r>
              <a:rPr dirty="0" sz="1600" spc="-5" b="0" i="0">
                <a:latin typeface="Arial"/>
                <a:cs typeface="Arial"/>
              </a:rPr>
              <a:t>comp</a:t>
            </a:r>
            <a:r>
              <a:rPr dirty="0" sz="1600" b="0" i="0">
                <a:latin typeface="Arial"/>
                <a:cs typeface="Arial"/>
              </a:rPr>
              <a:t>l</a:t>
            </a:r>
            <a:r>
              <a:rPr dirty="0" sz="1600" spc="-5" b="0" i="0">
                <a:latin typeface="Arial"/>
                <a:cs typeface="Arial"/>
              </a:rPr>
              <a:t>eted</a:t>
            </a:r>
            <a:r>
              <a:rPr dirty="0" sz="1600" spc="-5" b="0" i="0">
                <a:latin typeface="Arial"/>
                <a:cs typeface="Arial"/>
              </a:rPr>
              <a:t> </a:t>
            </a:r>
            <a:r>
              <a:rPr dirty="0" sz="1600" spc="-5" b="0" i="0">
                <a:latin typeface="Arial"/>
                <a:cs typeface="Arial"/>
              </a:rPr>
              <a:t>the</a:t>
            </a:r>
            <a:r>
              <a:rPr dirty="0" sz="1600" spc="10" b="0" i="0">
                <a:latin typeface="Arial"/>
                <a:cs typeface="Arial"/>
              </a:rPr>
              <a:t> </a:t>
            </a:r>
            <a:r>
              <a:rPr dirty="0" sz="1600" spc="-15" b="0" i="0">
                <a:latin typeface="Arial"/>
                <a:cs typeface="Arial"/>
              </a:rPr>
              <a:t>G</a:t>
            </a:r>
            <a:r>
              <a:rPr dirty="0" sz="1600" spc="-5" b="0" i="0">
                <a:latin typeface="Arial"/>
                <a:cs typeface="Arial"/>
              </a:rPr>
              <a:t>eoV</a:t>
            </a:r>
            <a:r>
              <a:rPr dirty="0" sz="1600" b="0" i="0">
                <a:latin typeface="Arial"/>
                <a:cs typeface="Arial"/>
              </a:rPr>
              <a:t>i</a:t>
            </a:r>
            <a:r>
              <a:rPr dirty="0" sz="1600" spc="0" b="0" i="0">
                <a:latin typeface="Arial"/>
                <a:cs typeface="Arial"/>
              </a:rPr>
              <a:t>e</a:t>
            </a:r>
            <a:r>
              <a:rPr dirty="0" sz="1600" spc="-5" b="0" i="0">
                <a:latin typeface="Arial"/>
                <a:cs typeface="Arial"/>
              </a:rPr>
              <a:t>w</a:t>
            </a:r>
            <a:r>
              <a:rPr dirty="0" sz="1600" spc="-15" b="0" i="0">
                <a:latin typeface="Arial"/>
                <a:cs typeface="Arial"/>
              </a:rPr>
              <a:t> </a:t>
            </a:r>
            <a:r>
              <a:rPr dirty="0" sz="1600" spc="0" b="0" i="0">
                <a:latin typeface="Arial"/>
                <a:cs typeface="Arial"/>
              </a:rPr>
              <a:t>S</a:t>
            </a:r>
            <a:r>
              <a:rPr dirty="0" sz="1600" spc="-15" b="0" i="0">
                <a:latin typeface="Arial"/>
                <a:cs typeface="Arial"/>
              </a:rPr>
              <a:t>y</a:t>
            </a:r>
            <a:r>
              <a:rPr dirty="0" sz="1600" spc="-5" b="0" i="0">
                <a:latin typeface="Arial"/>
                <a:cs typeface="Arial"/>
              </a:rPr>
              <a:t>stem</a:t>
            </a:r>
            <a:r>
              <a:rPr dirty="0" sz="1600" spc="10" b="0" i="0">
                <a:latin typeface="Arial"/>
                <a:cs typeface="Arial"/>
              </a:rPr>
              <a:t> </a:t>
            </a:r>
            <a:r>
              <a:rPr dirty="0" sz="1600" spc="-15" b="0" i="0">
                <a:latin typeface="Arial"/>
                <a:cs typeface="Arial"/>
              </a:rPr>
              <a:t>O</a:t>
            </a:r>
            <a:r>
              <a:rPr dirty="0" sz="1600" spc="-5" b="0" i="0">
                <a:latin typeface="Arial"/>
                <a:cs typeface="Arial"/>
              </a:rPr>
              <a:t>verv</a:t>
            </a:r>
            <a:r>
              <a:rPr dirty="0" sz="1600" b="0" i="0">
                <a:latin typeface="Arial"/>
                <a:cs typeface="Arial"/>
              </a:rPr>
              <a:t>i</a:t>
            </a:r>
            <a:r>
              <a:rPr dirty="0" sz="1600" spc="-5" b="0" i="0">
                <a:latin typeface="Arial"/>
                <a:cs typeface="Arial"/>
              </a:rPr>
              <a:t>ew</a:t>
            </a:r>
            <a:r>
              <a:rPr dirty="0" sz="1600" spc="-5" b="0" i="0">
                <a:latin typeface="Arial"/>
                <a:cs typeface="Arial"/>
              </a:rPr>
              <a:t> </a:t>
            </a:r>
            <a:r>
              <a:rPr dirty="0" sz="1600" spc="-5" b="0" i="0">
                <a:latin typeface="Arial"/>
                <a:cs typeface="Arial"/>
              </a:rPr>
              <a:t>on</a:t>
            </a:r>
            <a:r>
              <a:rPr dirty="0" sz="1600" b="0" i="0">
                <a:latin typeface="Arial"/>
                <a:cs typeface="Arial"/>
              </a:rPr>
              <a:t>l</a:t>
            </a:r>
            <a:r>
              <a:rPr dirty="0" sz="1600" spc="-5" b="0" i="0">
                <a:latin typeface="Arial"/>
                <a:cs typeface="Arial"/>
              </a:rPr>
              <a:t>ine</a:t>
            </a:r>
            <a:r>
              <a:rPr dirty="0" sz="1600" spc="-5" b="0" i="0">
                <a:latin typeface="Arial"/>
                <a:cs typeface="Arial"/>
              </a:rPr>
              <a:t> </a:t>
            </a:r>
            <a:r>
              <a:rPr dirty="0" sz="1600" spc="-5" b="0" i="0">
                <a:latin typeface="Arial"/>
                <a:cs typeface="Arial"/>
              </a:rPr>
              <a:t>T</a:t>
            </a:r>
            <a:r>
              <a:rPr dirty="0" sz="1600" spc="-10" b="0" i="0">
                <a:latin typeface="Arial"/>
                <a:cs typeface="Arial"/>
              </a:rPr>
              <a:t>r</a:t>
            </a:r>
            <a:r>
              <a:rPr dirty="0" sz="1600" spc="-5" b="0" i="0">
                <a:latin typeface="Arial"/>
                <a:cs typeface="Arial"/>
              </a:rPr>
              <a:t>aini</a:t>
            </a:r>
            <a:r>
              <a:rPr dirty="0" sz="1600" spc="0" b="0" i="0">
                <a:latin typeface="Arial"/>
                <a:cs typeface="Arial"/>
              </a:rPr>
              <a:t>n</a:t>
            </a:r>
            <a:r>
              <a:rPr dirty="0" sz="1600" spc="-5" b="0" i="0">
                <a:latin typeface="Arial"/>
                <a:cs typeface="Arial"/>
              </a:rPr>
              <a:t>g</a:t>
            </a:r>
            <a:r>
              <a:rPr dirty="0" sz="1600" spc="-5" b="0" i="0">
                <a:latin typeface="Arial"/>
                <a:cs typeface="Arial"/>
              </a:rPr>
              <a:t> Course.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76" y="7291491"/>
            <a:ext cx="5981700" cy="614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620"/>
              </a:lnSpc>
            </a:pP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If</a:t>
            </a:r>
            <a:r>
              <a:rPr dirty="0" sz="1400" spc="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dirty="0" sz="1400" spc="-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v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 sz="1400" spc="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c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mme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ts</a:t>
            </a:r>
            <a:r>
              <a:rPr dirty="0" sz="1400" spc="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-20" b="1" i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dirty="0" sz="1400" spc="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qu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es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ion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dirty="0" sz="1400" spc="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 sz="1400" spc="-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is</a:t>
            </a:r>
            <a:r>
              <a:rPr dirty="0" sz="1400" spc="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dirty="0" sz="1400" spc="-20" b="1" i="1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dirty="0" sz="1400" spc="-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c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ou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rse,</a:t>
            </a:r>
            <a:r>
              <a:rPr dirty="0" sz="1400" spc="-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p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le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se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 f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rward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em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to</a:t>
            </a:r>
            <a:r>
              <a:rPr dirty="0" sz="1400" spc="-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 sz="1400" spc="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f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ll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w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g</a:t>
            </a:r>
            <a:r>
              <a:rPr dirty="0" sz="1400" spc="-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15" b="1" i="1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ma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dirty="0" sz="1400" spc="5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dd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dirty="0" sz="1400" spc="-15" b="1" i="1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ss: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GIS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SO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LUT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IO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U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PPO</a:t>
            </a:r>
            <a:r>
              <a:rPr dirty="0" sz="1400" spc="-10" b="1" i="1">
                <a:solidFill>
                  <a:srgbClr val="6F2F9F"/>
                </a:solidFill>
                <a:latin typeface="Arial"/>
                <a:cs typeface="Arial"/>
              </a:rPr>
              <a:t>RT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:</a:t>
            </a:r>
            <a:r>
              <a:rPr dirty="0" sz="1400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10" b="1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z="1400" spc="-1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</a:t>
            </a:r>
            <a:r>
              <a:rPr dirty="0" sz="140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z="1400" spc="-2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z="140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GY-</a:t>
            </a:r>
            <a:r>
              <a:rPr dirty="0" sz="1400" spc="-1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M</a:t>
            </a:r>
            <a:r>
              <a:rPr dirty="0" sz="140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OG</a:t>
            </a:r>
            <a:r>
              <a:rPr dirty="0" sz="1400" spc="-1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40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SS</a:t>
            </a:r>
            <a:r>
              <a:rPr dirty="0" sz="1400" spc="-1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uppo</a:t>
            </a:r>
            <a:r>
              <a:rPr dirty="0" sz="140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rt@</a:t>
            </a:r>
            <a:r>
              <a:rPr dirty="0" sz="1400" spc="-1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go</a:t>
            </a:r>
            <a:r>
              <a:rPr dirty="0" sz="140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v.a</a:t>
            </a:r>
            <a:r>
              <a:rPr dirty="0" sz="1400" spc="-1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b</a:t>
            </a:r>
            <a:r>
              <a:rPr dirty="0" sz="1400" b="1" i="1" u="heavy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0275" y="3364103"/>
            <a:ext cx="3371088" cy="2897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51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spc="-1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6341110" cy="1370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845" marR="269875">
              <a:lnSpc>
                <a:spcPts val="1839"/>
              </a:lnSpc>
            </a:pPr>
            <a:r>
              <a:rPr dirty="0" sz="1600" spc="-5" b="1">
                <a:latin typeface="Arial"/>
                <a:cs typeface="Arial"/>
              </a:rPr>
              <a:t>IN</a:t>
            </a:r>
            <a:r>
              <a:rPr dirty="0" sz="1600" b="1">
                <a:latin typeface="Arial"/>
                <a:cs typeface="Arial"/>
              </a:rPr>
              <a:t>F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R</a:t>
            </a:r>
            <a:r>
              <a:rPr dirty="0" sz="1600" spc="10" b="1">
                <a:latin typeface="Arial"/>
                <a:cs typeface="Arial"/>
              </a:rPr>
              <a:t>M</a:t>
            </a:r>
            <a:r>
              <a:rPr dirty="0" sz="1600" spc="-30" b="1">
                <a:latin typeface="Arial"/>
                <a:cs typeface="Arial"/>
              </a:rPr>
              <a:t>A</a:t>
            </a:r>
            <a:r>
              <a:rPr dirty="0" sz="160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ION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P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N</a:t>
            </a:r>
            <a:r>
              <a:rPr dirty="0" sz="1600" spc="0" b="1">
                <a:latin typeface="Arial"/>
                <a:cs typeface="Arial"/>
              </a:rPr>
              <a:t>E</a:t>
            </a:r>
            <a:r>
              <a:rPr dirty="0" sz="1600" spc="-5" b="1">
                <a:latin typeface="Arial"/>
                <a:cs typeface="Arial"/>
              </a:rPr>
              <a:t>L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A</a:t>
            </a:r>
            <a:r>
              <a:rPr dirty="0" sz="160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D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M</a:t>
            </a:r>
            <a:r>
              <a:rPr dirty="0" sz="1600" spc="-20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P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L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0" b="1">
                <a:latin typeface="Arial"/>
                <a:cs typeface="Arial"/>
              </a:rPr>
              <a:t>Y</a:t>
            </a:r>
            <a:r>
              <a:rPr dirty="0" sz="1600" spc="-5" b="1">
                <a:latin typeface="Arial"/>
                <a:cs typeface="Arial"/>
              </a:rPr>
              <a:t>ERS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L</a:t>
            </a:r>
            <a:r>
              <a:rPr dirty="0" sz="1600" spc="-20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YER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G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UP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A</a:t>
            </a:r>
            <a:r>
              <a:rPr dirty="0" sz="160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D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25" b="1">
                <a:latin typeface="Arial"/>
                <a:cs typeface="Arial"/>
              </a:rPr>
              <a:t>L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0" b="1">
                <a:latin typeface="Arial"/>
                <a:cs typeface="Arial"/>
              </a:rPr>
              <a:t>Y</a:t>
            </a:r>
            <a:r>
              <a:rPr dirty="0" sz="1600" spc="-5" b="1">
                <a:latin typeface="Arial"/>
                <a:cs typeface="Arial"/>
              </a:rPr>
              <a:t>ER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N</a:t>
            </a:r>
            <a:r>
              <a:rPr dirty="0" sz="1600" spc="-20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ME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I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0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P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nel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display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nsists 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a</a:t>
            </a:r>
            <a:r>
              <a:rPr dirty="0" sz="1200" spc="-10">
                <a:latin typeface="Arial"/>
                <a:cs typeface="Arial"/>
              </a:rPr>
              <a:t> L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 Gro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p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 Na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es. 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30">
                <a:latin typeface="Arial"/>
                <a:cs typeface="Arial"/>
              </a:rPr>
              <a:t>W</a:t>
            </a:r>
            <a:r>
              <a:rPr dirty="0" sz="1200" spc="-10">
                <a:latin typeface="Arial"/>
                <a:cs typeface="Arial"/>
              </a:rPr>
              <a:t>he</a:t>
            </a:r>
            <a:r>
              <a:rPr dirty="0" sz="1200">
                <a:latin typeface="Arial"/>
                <a:cs typeface="Arial"/>
              </a:rPr>
              <a:t>n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>
                <a:latin typeface="Arial"/>
                <a:cs typeface="Arial"/>
              </a:rPr>
              <a:t> Gro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p 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pan</a:t>
            </a:r>
            <a:r>
              <a:rPr dirty="0" sz="1200" spc="-10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ed,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 Names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 be </a:t>
            </a:r>
            <a:r>
              <a:rPr dirty="0" sz="1200" spc="-1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ble.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u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ec</a:t>
            </a:r>
            <a:r>
              <a:rPr dirty="0" sz="1200" spc="-15">
                <a:latin typeface="Arial"/>
                <a:cs typeface="Arial"/>
              </a:rPr>
              <a:t>k</a:t>
            </a:r>
            <a:r>
              <a:rPr dirty="0" sz="1200">
                <a:latin typeface="Arial"/>
                <a:cs typeface="Arial"/>
              </a:rPr>
              <a:t>/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nc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eck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 Gro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 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 Names 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ontrol </a:t>
            </a:r>
            <a:r>
              <a:rPr dirty="0" sz="1200" spc="-1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bi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ity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 the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ap. 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display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Gro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l </a:t>
            </a:r>
            <a:r>
              <a:rPr dirty="0" sz="1200" spc="15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 spc="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 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display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894" y="2494788"/>
            <a:ext cx="3533140" cy="466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6240780" cy="784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84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IN</a:t>
            </a:r>
            <a:r>
              <a:rPr dirty="0" sz="1600" b="1">
                <a:latin typeface="Arial"/>
                <a:cs typeface="Arial"/>
              </a:rPr>
              <a:t>F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R</a:t>
            </a:r>
            <a:r>
              <a:rPr dirty="0" sz="1600" spc="10" b="1">
                <a:latin typeface="Arial"/>
                <a:cs typeface="Arial"/>
              </a:rPr>
              <a:t>M</a:t>
            </a:r>
            <a:r>
              <a:rPr dirty="0" sz="1600" spc="-30" b="1">
                <a:latin typeface="Arial"/>
                <a:cs typeface="Arial"/>
              </a:rPr>
              <a:t>A</a:t>
            </a:r>
            <a:r>
              <a:rPr dirty="0" sz="160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ION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P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N</a:t>
            </a:r>
            <a:r>
              <a:rPr dirty="0" sz="1600" spc="0" b="1">
                <a:latin typeface="Arial"/>
                <a:cs typeface="Arial"/>
              </a:rPr>
              <a:t>E</a:t>
            </a:r>
            <a:r>
              <a:rPr dirty="0" sz="1600" spc="-5" b="1">
                <a:latin typeface="Arial"/>
                <a:cs typeface="Arial"/>
              </a:rPr>
              <a:t>L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25" b="1">
                <a:latin typeface="Arial"/>
                <a:cs typeface="Arial"/>
              </a:rPr>
              <a:t>M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P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</a:t>
            </a:r>
            <a:r>
              <a:rPr dirty="0" sz="1600" spc="-5" b="1">
                <a:latin typeface="Arial"/>
                <a:cs typeface="Arial"/>
              </a:rPr>
              <a:t>EGEND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Map le</a:t>
            </a:r>
            <a:r>
              <a:rPr dirty="0" sz="1200" spc="-5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end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ho</a:t>
            </a:r>
            <a:r>
              <a:rPr dirty="0" sz="1200" spc="-10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s 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-10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esp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nding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10">
                <a:latin typeface="Arial"/>
                <a:cs typeface="Arial"/>
              </a:rPr>
              <a:t>eg</a:t>
            </a:r>
            <a:r>
              <a:rPr dirty="0" sz="1200">
                <a:latin typeface="Arial"/>
                <a:cs typeface="Arial"/>
              </a:rPr>
              <a:t>end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or 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 </a:t>
            </a: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ers us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 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Yo</a:t>
            </a:r>
            <a:r>
              <a:rPr dirty="0" sz="1200">
                <a:latin typeface="Arial"/>
                <a:cs typeface="Arial"/>
              </a:rPr>
              <a:t>u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gg</a:t>
            </a:r>
            <a:r>
              <a:rPr dirty="0" sz="1200">
                <a:latin typeface="Arial"/>
                <a:cs typeface="Arial"/>
              </a:rPr>
              <a:t>le</a:t>
            </a:r>
            <a:r>
              <a:rPr dirty="0" sz="1200">
                <a:latin typeface="Arial"/>
                <a:cs typeface="Arial"/>
              </a:rPr>
              <a:t> bet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een </a:t>
            </a:r>
            <a:r>
              <a:rPr dirty="0" sz="1200" spc="-10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how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end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ow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</a:t>
            </a:r>
            <a:r>
              <a:rPr dirty="0" sz="1200" spc="-25">
                <a:latin typeface="Arial"/>
                <a:cs typeface="Arial"/>
              </a:rPr>
              <a:t>y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744" y="1705609"/>
            <a:ext cx="3361690" cy="0"/>
          </a:xfrm>
          <a:custGeom>
            <a:avLst/>
            <a:gdLst/>
            <a:ahLst/>
            <a:cxnLst/>
            <a:rect l="l" t="t" r="r" b="b"/>
            <a:pathLst>
              <a:path w="3361690" h="0">
                <a:moveTo>
                  <a:pt x="0" y="0"/>
                </a:moveTo>
                <a:lnTo>
                  <a:pt x="33613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86148" y="1705609"/>
            <a:ext cx="3178175" cy="0"/>
          </a:xfrm>
          <a:custGeom>
            <a:avLst/>
            <a:gdLst/>
            <a:ahLst/>
            <a:cxnLst/>
            <a:rect l="l" t="t" r="r" b="b"/>
            <a:pathLst>
              <a:path w="3178175" h="0">
                <a:moveTo>
                  <a:pt x="0" y="0"/>
                </a:moveTo>
                <a:lnTo>
                  <a:pt x="31781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5695" y="1702561"/>
            <a:ext cx="0" cy="4557395"/>
          </a:xfrm>
          <a:custGeom>
            <a:avLst/>
            <a:gdLst/>
            <a:ahLst/>
            <a:cxnLst/>
            <a:rect l="l" t="t" r="r" b="b"/>
            <a:pathLst>
              <a:path w="0" h="4557395">
                <a:moveTo>
                  <a:pt x="0" y="0"/>
                </a:moveTo>
                <a:lnTo>
                  <a:pt x="0" y="4557395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8744" y="6256908"/>
            <a:ext cx="3361690" cy="0"/>
          </a:xfrm>
          <a:custGeom>
            <a:avLst/>
            <a:gdLst/>
            <a:ahLst/>
            <a:cxnLst/>
            <a:rect l="l" t="t" r="r" b="b"/>
            <a:pathLst>
              <a:path w="3361690" h="0">
                <a:moveTo>
                  <a:pt x="0" y="0"/>
                </a:moveTo>
                <a:lnTo>
                  <a:pt x="33613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83101" y="1702561"/>
            <a:ext cx="0" cy="4557395"/>
          </a:xfrm>
          <a:custGeom>
            <a:avLst/>
            <a:gdLst/>
            <a:ahLst/>
            <a:cxnLst/>
            <a:rect l="l" t="t" r="r" b="b"/>
            <a:pathLst>
              <a:path w="0" h="4557395">
                <a:moveTo>
                  <a:pt x="0" y="0"/>
                </a:moveTo>
                <a:lnTo>
                  <a:pt x="0" y="455739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86148" y="6256908"/>
            <a:ext cx="3178175" cy="0"/>
          </a:xfrm>
          <a:custGeom>
            <a:avLst/>
            <a:gdLst/>
            <a:ahLst/>
            <a:cxnLst/>
            <a:rect l="l" t="t" r="r" b="b"/>
            <a:pathLst>
              <a:path w="3178175" h="0">
                <a:moveTo>
                  <a:pt x="0" y="0"/>
                </a:moveTo>
                <a:lnTo>
                  <a:pt x="31781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7371" y="1702561"/>
            <a:ext cx="0" cy="4557395"/>
          </a:xfrm>
          <a:custGeom>
            <a:avLst/>
            <a:gdLst/>
            <a:ahLst/>
            <a:cxnLst/>
            <a:rect l="l" t="t" r="r" b="b"/>
            <a:pathLst>
              <a:path w="0" h="4557395">
                <a:moveTo>
                  <a:pt x="0" y="0"/>
                </a:moveTo>
                <a:lnTo>
                  <a:pt x="0" y="4557395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3212" y="1709927"/>
            <a:ext cx="3283457" cy="3046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50029" y="1709927"/>
            <a:ext cx="3176778" cy="454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3894" y="6434328"/>
            <a:ext cx="3645916" cy="1065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6" y="925161"/>
            <a:ext cx="6369050" cy="1631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84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TOOL</a:t>
            </a:r>
            <a:r>
              <a:rPr dirty="0" sz="1600" spc="10" b="1">
                <a:latin typeface="Arial"/>
                <a:cs typeface="Arial"/>
              </a:rPr>
              <a:t>B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1420"/>
              </a:spcBef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olb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ains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ols</a:t>
            </a:r>
            <a:r>
              <a:rPr dirty="0" sz="1200" spc="-15">
                <a:latin typeface="Arial"/>
                <a:cs typeface="Arial"/>
              </a:rPr>
              <a:t> y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</a:t>
            </a:r>
            <a:r>
              <a:rPr dirty="0" sz="1200" spc="-1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 (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arou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 spc="-5">
                <a:latin typeface="Arial"/>
                <a:cs typeface="Arial"/>
              </a:rPr>
              <a:t>d)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z</a:t>
            </a:r>
            <a:r>
              <a:rPr dirty="0" sz="1200">
                <a:latin typeface="Arial"/>
                <a:cs typeface="Arial"/>
              </a:rPr>
              <a:t>oom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ell</a:t>
            </a:r>
            <a:r>
              <a:rPr dirty="0" sz="1200">
                <a:latin typeface="Arial"/>
                <a:cs typeface="Arial"/>
              </a:rPr>
              <a:t> 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nip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ate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 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0">
                <a:latin typeface="Arial"/>
                <a:cs typeface="Arial"/>
              </a:rPr>
              <a:t>r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stored </a:t>
            </a:r>
            <a:r>
              <a:rPr dirty="0" sz="1200" spc="-1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 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p.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43815">
              <a:lnSpc>
                <a:spcPts val="1380"/>
              </a:lnSpc>
            </a:pP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oolb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id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5">
                <a:latin typeface="Arial"/>
                <a:cs typeface="Arial"/>
              </a:rPr>
              <a:t> i</a:t>
            </a:r>
            <a:r>
              <a:rPr dirty="0" sz="1200">
                <a:latin typeface="Arial"/>
                <a:cs typeface="Arial"/>
              </a:rPr>
              <a:t>nto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T</a:t>
            </a:r>
            <a:r>
              <a:rPr dirty="0" sz="1200" spc="-20" b="1">
                <a:latin typeface="Arial"/>
                <a:cs typeface="Arial"/>
              </a:rPr>
              <a:t>a</a:t>
            </a:r>
            <a:r>
              <a:rPr dirty="0" sz="1200" spc="-30" b="1">
                <a:latin typeface="Arial"/>
                <a:cs typeface="Arial"/>
              </a:rPr>
              <a:t>b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hat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roup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ols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hi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 spc="-5">
                <a:latin typeface="Arial"/>
                <a:cs typeface="Arial"/>
              </a:rPr>
              <a:t>-</a:t>
            </a:r>
            <a:r>
              <a:rPr dirty="0" sz="1200">
                <a:latin typeface="Arial"/>
                <a:cs typeface="Arial"/>
              </a:rPr>
              <a:t>le</a:t>
            </a:r>
            <a:r>
              <a:rPr dirty="0" sz="1200" spc="-1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 spc="-10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nc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io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pl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;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Home,</a:t>
            </a:r>
            <a:r>
              <a:rPr dirty="0" sz="1200">
                <a:latin typeface="Arial"/>
                <a:cs typeface="Arial"/>
              </a:rPr>
              <a:t> Q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es,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ls, 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nal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sis, Go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 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ocati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nlo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d Dat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. </a:t>
            </a:r>
            <a:r>
              <a:rPr dirty="0" sz="1200" spc="-10">
                <a:latin typeface="Arial"/>
                <a:cs typeface="Arial"/>
              </a:rPr>
              <a:t> E</a:t>
            </a:r>
            <a:r>
              <a:rPr dirty="0" sz="1200">
                <a:latin typeface="Arial"/>
                <a:cs typeface="Arial"/>
              </a:rPr>
              <a:t>ach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b 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id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 into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Sections</a:t>
            </a:r>
            <a:r>
              <a:rPr dirty="0" sz="1200" spc="90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un</a:t>
            </a:r>
            <a:r>
              <a:rPr dirty="0" sz="1200" spc="-1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e,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or 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H</a:t>
            </a:r>
            <a:r>
              <a:rPr dirty="0" sz="1200" spc="-20">
                <a:latin typeface="Arial"/>
                <a:cs typeface="Arial"/>
              </a:rPr>
              <a:t>o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T</a:t>
            </a:r>
            <a:r>
              <a:rPr dirty="0" sz="1200" spc="-35">
                <a:latin typeface="Arial"/>
                <a:cs typeface="Arial"/>
              </a:rPr>
              <a:t>ab</a:t>
            </a:r>
            <a:r>
              <a:rPr dirty="0" sz="1200">
                <a:latin typeface="Arial"/>
                <a:cs typeface="Arial"/>
              </a:rPr>
              <a:t>;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here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1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ation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T</a:t>
            </a:r>
            <a:r>
              <a:rPr dirty="0" sz="1200" spc="-20">
                <a:latin typeface="Arial"/>
                <a:cs typeface="Arial"/>
              </a:rPr>
              <a:t>oo</a:t>
            </a:r>
            <a:r>
              <a:rPr dirty="0" sz="1200" spc="-30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F</a:t>
            </a:r>
            <a:r>
              <a:rPr dirty="0" sz="1200" spc="-40">
                <a:latin typeface="Arial"/>
                <a:cs typeface="Arial"/>
              </a:rPr>
              <a:t>i</a:t>
            </a:r>
            <a:r>
              <a:rPr dirty="0" sz="1200" spc="-2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D</a:t>
            </a:r>
            <a:r>
              <a:rPr dirty="0" sz="1200" spc="-2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</a:t>
            </a:r>
            <a:r>
              <a:rPr dirty="0" sz="1200" spc="-2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ct</a:t>
            </a:r>
            <a:r>
              <a:rPr dirty="0" sz="1200" spc="-30">
                <a:latin typeface="Arial"/>
                <a:cs typeface="Arial"/>
              </a:rPr>
              <a:t>i</a:t>
            </a:r>
            <a:r>
              <a:rPr dirty="0" sz="1200" spc="-35">
                <a:latin typeface="Arial"/>
                <a:cs typeface="Arial"/>
              </a:rPr>
              <a:t>o</a:t>
            </a:r>
            <a:r>
              <a:rPr dirty="0" sz="1200" spc="-20">
                <a:latin typeface="Arial"/>
                <a:cs typeface="Arial"/>
              </a:rPr>
              <a:t>n</a:t>
            </a:r>
            <a:r>
              <a:rPr dirty="0" sz="1200" spc="-2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3152" y="4081746"/>
            <a:ext cx="229298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TOOL</a:t>
            </a:r>
            <a:r>
              <a:rPr dirty="0" sz="1600" spc="10" b="1">
                <a:latin typeface="Arial"/>
                <a:cs typeface="Arial"/>
              </a:rPr>
              <a:t>B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R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B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-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HOME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555" y="2725292"/>
            <a:ext cx="5943600" cy="958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3555" y="4480559"/>
            <a:ext cx="6502527" cy="104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202" y="6202679"/>
            <a:ext cx="444969" cy="389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5644" y="6655307"/>
            <a:ext cx="468630" cy="395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3575" y="7071359"/>
            <a:ext cx="579818" cy="394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6117" y="7515606"/>
            <a:ext cx="535076" cy="452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7544" y="8060435"/>
            <a:ext cx="548424" cy="476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8348" y="5734176"/>
          <a:ext cx="6771640" cy="289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938"/>
                <a:gridCol w="5851905"/>
              </a:tblGrid>
              <a:tr h="457200">
                <a:tc>
                  <a:txBody>
                    <a:bodyPr/>
                    <a:lstStyle/>
                    <a:p>
                      <a:pPr marL="85090" marR="71120">
                        <a:lnSpc>
                          <a:spcPct val="1014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too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1400" spc="-40" b="1">
                          <a:latin typeface="Calibri"/>
                          <a:cs typeface="Calibri"/>
                        </a:rPr>
                        <a:t>To: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marR="321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Pan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e) 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map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ection.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p, 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it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drag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di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ection.  Use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tool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urn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</a:t>
                      </a:r>
                      <a:r>
                        <a:rPr dirty="0" sz="12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Zo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 click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our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our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9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Zo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 use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our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our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5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Return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(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cale)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hen it</a:t>
                      </a:r>
                      <a:r>
                        <a:rPr dirty="0" sz="12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1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9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Return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(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cale) 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hen it</a:t>
                      </a:r>
                      <a:r>
                        <a:rPr dirty="0" sz="12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1576" y="3895423"/>
            <a:ext cx="227139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w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na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igate the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map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</a:t>
            </a:r>
            <a:r>
              <a:rPr dirty="0" sz="1200" b="1"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609" y="931544"/>
            <a:ext cx="782002" cy="48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1992" y="1483956"/>
            <a:ext cx="503555" cy="413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6119" y="1946910"/>
            <a:ext cx="491274" cy="516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7702" y="2481579"/>
            <a:ext cx="572135" cy="471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517" y="3022549"/>
            <a:ext cx="484505" cy="460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894" y="4269104"/>
            <a:ext cx="5943600" cy="111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</a:t>
            </a:r>
            <a:r>
              <a:rPr dirty="0"/>
              <a:t>a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-5"/>
              <a:t> </a:t>
            </a:r>
            <a:fld id="{81D60167-4931-47E6-BA6A-407CBD079E47}" type="slidenum">
              <a:rPr dirty="0" b="1">
                <a:latin typeface="Calibri"/>
                <a:cs typeface="Calibri"/>
              </a:rPr>
              <a:t>1</a:t>
            </a:fld>
            <a:r>
              <a:rPr dirty="0" spc="-5" b="1">
                <a:latin typeface="Calibri"/>
                <a:cs typeface="Calibri"/>
              </a:rPr>
              <a:t> </a:t>
            </a:r>
            <a:r>
              <a:rPr dirty="0" spc="5"/>
              <a:t>o</a:t>
            </a:r>
            <a:r>
              <a:rPr dirty="0"/>
              <a:t>f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57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8348" y="914400"/>
          <a:ext cx="6771640" cy="2644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938"/>
                <a:gridCol w="5851905"/>
              </a:tblGrid>
              <a:tr h="553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nt (pre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iew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1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ard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ack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oom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ard to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 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4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151765">
                        <a:lnSpc>
                          <a:spcPts val="137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oint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 is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cked 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able at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cti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 scale.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167640">
                        <a:lnSpc>
                          <a:spcPts val="137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eate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cre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ookmark. 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cur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t, click 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plus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er 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 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 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 click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188595">
                        <a:lnSpc>
                          <a:spcPts val="137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raining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uals rel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ic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neral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cces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01</Order1>
    <Course_x0020_Description xmlns="d317fc56-cd2a-4fee-83bf-2acf5d88d7a0">GeoView retrieves the mineral specific profile to display the appropriate configuration of the map.</Course_x0020_Description>
    <Module xmlns="d317fc56-cd2a-4fee-83bf-2acf5d88d7a0">Module</Module>
    <Area xmlns="d317fc56-cd2a-4fee-83bf-2acf5d88d7a0">Interactive Map</Area>
  </documentManagement>
</p:properties>
</file>

<file path=customXml/item2.xml><?xml version="1.0" encoding="utf-8"?>
<?mso-contentType ?>
<SharedContentType xmlns="Microsoft.SharePoint.Taxonomy.ContentTypeSync" SourceId="8dedacd1-8ed8-4364-83a4-3ca25ad2d99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9" ma:contentTypeDescription="This is the base content type for all of the courses." ma:contentTypeScope="" ma:versionID="5e75130c2787cb4b878206f774c9f8d1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targetNamespace="http://schemas.microsoft.com/office/2006/metadata/properties" ma:root="true" ma:fieldsID="a77d42b46df79df0acabc75b74fce705" ns2:_="" ns3:_="" ns4:_="">
    <xsd:import namespace="d317fc56-cd2a-4fee-83bf-2acf5d88d7a0"/>
    <xsd:import namespace="cd3b5d7d-85b8-485a-94e1-bd5df7614905"/>
    <xsd:import namespace="e6d83808-03cb-4f3c-af89-207626cead88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20017F-B436-4B10-9E51-FD1E98C008DD}"/>
</file>

<file path=customXml/itemProps2.xml><?xml version="1.0" encoding="utf-8"?>
<ds:datastoreItem xmlns:ds="http://schemas.openxmlformats.org/officeDocument/2006/customXml" ds:itemID="{156831DE-1C84-4C40-A28F-D7826E02B9DC}"/>
</file>

<file path=customXml/itemProps3.xml><?xml version="1.0" encoding="utf-8"?>
<ds:datastoreItem xmlns:ds="http://schemas.openxmlformats.org/officeDocument/2006/customXml" ds:itemID="{0E0F4FAA-289D-4C01-AB5F-703CA4A62D40}"/>
</file>

<file path=customXml/itemProps4.xml><?xml version="1.0" encoding="utf-8"?>
<ds:datastoreItem xmlns:ds="http://schemas.openxmlformats.org/officeDocument/2006/customXml" ds:itemID="{0E0F4FAA-289D-4C01-AB5F-703CA4A62D40}"/>
</file>

<file path=customXml/itemProps5.xml><?xml version="1.0" encoding="utf-8"?>
<ds:datastoreItem xmlns:ds="http://schemas.openxmlformats.org/officeDocument/2006/customXml" ds:itemID="{590B3603-F898-4A79-982E-8C7AF05AF9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GeoView System Overview</dc:title>
  <dc:creator>hazel.henson</dc:creator>
  <dcterms:created xsi:type="dcterms:W3CDTF">2016-06-17T06:40:42Z</dcterms:created>
  <dcterms:modified xsi:type="dcterms:W3CDTF">2016-06-17T06:40:42Z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2016-06-17T00:00:00Z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2016-06-17T00:00:00Z</vt:filetime>
  </property>
  <property fmtid="{D5CDD505-2E9C-101B-9397-08002B2CF9AE}" pid="5" name="ContentTypeId">
    <vt:lpwstr>0x0101004CF9B3243FA46A47A5D45CADF07EB49500869333630F2EE44D93EB5262DF3C44F2</vt:lpwstr>
  </property>
</Properties>
</file>