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7"/>
  </p:notesMasterIdLst>
  <p:sldIdLst>
    <p:sldId id="275" r:id="rId6"/>
    <p:sldId id="276" r:id="rId7"/>
    <p:sldId id="257" r:id="rId8"/>
    <p:sldId id="259" r:id="rId9"/>
    <p:sldId id="278" r:id="rId10"/>
    <p:sldId id="281" r:id="rId11"/>
    <p:sldId id="285" r:id="rId12"/>
    <p:sldId id="288" r:id="rId13"/>
    <p:sldId id="289" r:id="rId14"/>
    <p:sldId id="290" r:id="rId15"/>
    <p:sldId id="274"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83394" autoAdjust="0"/>
  </p:normalViewPr>
  <p:slideViewPr>
    <p:cSldViewPr>
      <p:cViewPr varScale="1">
        <p:scale>
          <a:sx n="97" d="100"/>
          <a:sy n="97" d="100"/>
        </p:scale>
        <p:origin x="13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190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1.emf"/><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CA"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B722ECB-8E4E-4591-85D0-8717A1F16B49}" type="datetimeFigureOut">
              <a:rPr lang="en-CA" altLang="en-US"/>
              <a:pPr/>
              <a:t>2020/09/30</a:t>
            </a:fld>
            <a:endParaRPr lang="en-CA"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CA"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053466F-9D4A-44D4-99B9-C50790ECC4A0}" type="slidenum">
              <a:rPr lang="en-CA" altLang="en-US"/>
              <a:pPr/>
              <a:t>‹#›</a:t>
            </a:fld>
            <a:endParaRPr lang="en-CA" altLang="en-US"/>
          </a:p>
        </p:txBody>
      </p:sp>
    </p:spTree>
    <p:extLst>
      <p:ext uri="{BB962C8B-B14F-4D97-AF65-F5344CB8AC3E}">
        <p14:creationId xmlns:p14="http://schemas.microsoft.com/office/powerpoint/2010/main" val="3342839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C5BD9A7-93F9-4B64-B8FB-57CF0A6B24F1}" type="slidenum">
              <a:rPr lang="en-CA" altLang="en-US"/>
              <a:pPr eaLnBrk="1" hangingPunct="1"/>
              <a:t>1</a:t>
            </a:fld>
            <a:endParaRPr lang="en-CA"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748A95A1-0434-49C7-AB5D-0956CB8756BA}" type="slidenum">
              <a:rPr lang="en-CA" altLang="en-US"/>
              <a:pPr eaLnBrk="1" hangingPunct="1"/>
              <a:t>2</a:t>
            </a:fld>
            <a:endParaRPr lang="en-C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smtClean="0"/>
          </a:p>
        </p:txBody>
      </p:sp>
      <p:sp>
        <p:nvSpPr>
          <p:cNvPr id="133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FEE7F2B2-D25E-4B43-8851-F75C4EAABDEF}" type="slidenum">
              <a:rPr lang="en-CA" altLang="en-US"/>
              <a:pPr eaLnBrk="1" hangingPunct="1"/>
              <a:t>4</a:t>
            </a:fld>
            <a:endParaRPr lang="en-CA"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0196BE4-2A88-4CFD-BF06-4BBFAED16B90}" type="slidenum">
              <a:rPr lang="en-CA" altLang="en-US"/>
              <a:pPr eaLnBrk="1" hangingPunct="1"/>
              <a:t>6</a:t>
            </a:fld>
            <a:endParaRPr lang="en-CA"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smtClean="0"/>
          </a:p>
        </p:txBody>
      </p:sp>
      <p:sp>
        <p:nvSpPr>
          <p:cNvPr id="163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7138388-993C-4D25-9475-E39E67190FB5}" type="slidenum">
              <a:rPr lang="en-CA" altLang="en-US"/>
              <a:pPr eaLnBrk="1" hangingPunct="1"/>
              <a:t>7</a:t>
            </a:fld>
            <a:endParaRPr lang="en-CA"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48003D6A-E323-4568-AE1C-32210A11BF3E}" type="slidenum">
              <a:rPr lang="en-CA" altLang="en-US"/>
              <a:pPr eaLnBrk="1" hangingPunct="1"/>
              <a:t>8</a:t>
            </a:fld>
            <a:endParaRPr lang="en-CA"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0FC9B32-AFA2-41E5-9A5F-CBDAA329CEB2}" type="slidenum">
              <a:rPr lang="en-CA" altLang="en-US"/>
              <a:pPr eaLnBrk="1" hangingPunct="1"/>
              <a:t>9</a:t>
            </a:fld>
            <a:endParaRPr lang="en-CA"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053466F-9D4A-44D4-99B9-C50790ECC4A0}" type="slidenum">
              <a:rPr lang="en-CA" altLang="en-US" smtClean="0"/>
              <a:pPr/>
              <a:t>10</a:t>
            </a:fld>
            <a:endParaRPr lang="en-CA" altLang="en-US"/>
          </a:p>
        </p:txBody>
      </p:sp>
    </p:spTree>
    <p:extLst>
      <p:ext uri="{BB962C8B-B14F-4D97-AF65-F5344CB8AC3E}">
        <p14:creationId xmlns:p14="http://schemas.microsoft.com/office/powerpoint/2010/main" val="2187905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fld id="{2700366B-5E72-472B-8C98-FCF9864ABC8C}" type="datetimeFigureOut">
              <a:rPr lang="en-CA" altLang="en-US"/>
              <a:pPr/>
              <a:t>2020/09/30</a:t>
            </a:fld>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687F860B-FA9C-4827-A5FC-F4EF82B07610}" type="slidenum">
              <a:rPr lang="en-CA" altLang="en-US"/>
              <a:pPr/>
              <a:t>‹#›</a:t>
            </a:fld>
            <a:endParaRPr lang="en-CA" altLang="en-US"/>
          </a:p>
        </p:txBody>
      </p:sp>
    </p:spTree>
    <p:extLst>
      <p:ext uri="{BB962C8B-B14F-4D97-AF65-F5344CB8AC3E}">
        <p14:creationId xmlns:p14="http://schemas.microsoft.com/office/powerpoint/2010/main" val="3337888536"/>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B22E0DBB-0480-4E44-8379-D939CF4CB8DE}" type="datetimeFigureOut">
              <a:rPr lang="en-CA" altLang="en-US"/>
              <a:pPr/>
              <a:t>2020/09/30</a:t>
            </a:fld>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9763AA30-7E75-4E1F-8FCF-5C79A7B38CD1}" type="slidenum">
              <a:rPr lang="en-CA" altLang="en-US"/>
              <a:pPr/>
              <a:t>‹#›</a:t>
            </a:fld>
            <a:endParaRPr lang="en-CA" altLang="en-US"/>
          </a:p>
        </p:txBody>
      </p:sp>
    </p:spTree>
    <p:extLst>
      <p:ext uri="{BB962C8B-B14F-4D97-AF65-F5344CB8AC3E}">
        <p14:creationId xmlns:p14="http://schemas.microsoft.com/office/powerpoint/2010/main" val="2954566605"/>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2F45E52F-00E3-4956-86BC-F9DAD934E906}" type="datetimeFigureOut">
              <a:rPr lang="en-CA" altLang="en-US"/>
              <a:pPr/>
              <a:t>2020/09/30</a:t>
            </a:fld>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E2020215-69CB-4410-AF57-22F5D0AEF0F9}" type="slidenum">
              <a:rPr lang="en-CA" altLang="en-US"/>
              <a:pPr/>
              <a:t>‹#›</a:t>
            </a:fld>
            <a:endParaRPr lang="en-CA" altLang="en-US"/>
          </a:p>
        </p:txBody>
      </p:sp>
    </p:spTree>
    <p:extLst>
      <p:ext uri="{BB962C8B-B14F-4D97-AF65-F5344CB8AC3E}">
        <p14:creationId xmlns:p14="http://schemas.microsoft.com/office/powerpoint/2010/main" val="1653241860"/>
      </p:ext>
    </p:extLst>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80728"/>
            <a:ext cx="8640960" cy="360040"/>
          </a:xfrm>
        </p:spPr>
        <p:txBody>
          <a:bodyPr>
            <a:normAutofit/>
          </a:bodyPr>
          <a:lstStyle>
            <a:lvl1pPr marL="0" indent="0">
              <a:buNone/>
              <a:defRPr sz="1600"/>
            </a:lvl1pPr>
          </a:lstStyle>
          <a:p>
            <a:pPr lvl="0"/>
            <a:r>
              <a:rPr lang="en-US" smtClean="0"/>
              <a:t>Click to edit Master text styles</a:t>
            </a:r>
          </a:p>
        </p:txBody>
      </p:sp>
      <p:sp>
        <p:nvSpPr>
          <p:cNvPr id="7" name="Text Placeholder 6"/>
          <p:cNvSpPr>
            <a:spLocks noGrp="1"/>
          </p:cNvSpPr>
          <p:nvPr>
            <p:ph type="body" sz="quarter" idx="13"/>
          </p:nvPr>
        </p:nvSpPr>
        <p:spPr>
          <a:xfrm>
            <a:off x="250825" y="1484313"/>
            <a:ext cx="8642350" cy="4752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4"/>
          </p:nvPr>
        </p:nvSpPr>
        <p:spPr/>
        <p:txBody>
          <a:bodyPr/>
          <a:lstStyle>
            <a:lvl1pPr>
              <a:defRPr/>
            </a:lvl1pPr>
          </a:lstStyle>
          <a:p>
            <a:fld id="{221BEC59-F8D7-4F1D-8E5B-150417886A00}" type="datetimeFigureOut">
              <a:rPr lang="en-CA" altLang="en-US"/>
              <a:pPr/>
              <a:t>2020/09/30</a:t>
            </a:fld>
            <a:endParaRPr lang="en-CA" altLang="en-US"/>
          </a:p>
        </p:txBody>
      </p:sp>
      <p:sp>
        <p:nvSpPr>
          <p:cNvPr id="5" name="Footer Placeholder 4"/>
          <p:cNvSpPr>
            <a:spLocks noGrp="1"/>
          </p:cNvSpPr>
          <p:nvPr>
            <p:ph type="ftr" sz="quarter" idx="15"/>
          </p:nvPr>
        </p:nvSpPr>
        <p:spPr/>
        <p:txBody>
          <a:bodyPr/>
          <a:lstStyle>
            <a:lvl1pPr>
              <a:defRPr/>
            </a:lvl1pPr>
          </a:lstStyle>
          <a:p>
            <a:endParaRPr lang="en-CA" altLang="en-US"/>
          </a:p>
        </p:txBody>
      </p:sp>
      <p:sp>
        <p:nvSpPr>
          <p:cNvPr id="6" name="Slide Number Placeholder 5"/>
          <p:cNvSpPr>
            <a:spLocks noGrp="1"/>
          </p:cNvSpPr>
          <p:nvPr>
            <p:ph type="sldNum" sz="quarter" idx="16"/>
          </p:nvPr>
        </p:nvSpPr>
        <p:spPr/>
        <p:txBody>
          <a:bodyPr/>
          <a:lstStyle>
            <a:lvl1pPr>
              <a:defRPr/>
            </a:lvl1pPr>
          </a:lstStyle>
          <a:p>
            <a:fld id="{13B745A3-28FA-42DB-8D15-F658AEFA3184}" type="slidenum">
              <a:rPr lang="en-CA" altLang="en-US"/>
              <a:pPr/>
              <a:t>‹#›</a:t>
            </a:fld>
            <a:endParaRPr lang="en-CA" altLang="en-US"/>
          </a:p>
        </p:txBody>
      </p:sp>
    </p:spTree>
    <p:extLst>
      <p:ext uri="{BB962C8B-B14F-4D97-AF65-F5344CB8AC3E}">
        <p14:creationId xmlns:p14="http://schemas.microsoft.com/office/powerpoint/2010/main" val="336292782"/>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DE7BECF4-905F-479A-ACAF-61879BE856F8}" type="datetimeFigureOut">
              <a:rPr lang="en-CA" altLang="en-US"/>
              <a:pPr/>
              <a:t>2020/09/30</a:t>
            </a:fld>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CEFDA46F-B124-4482-A0EC-EFB17C82595E}" type="slidenum">
              <a:rPr lang="en-CA" altLang="en-US"/>
              <a:pPr/>
              <a:t>‹#›</a:t>
            </a:fld>
            <a:endParaRPr lang="en-CA" altLang="en-US"/>
          </a:p>
        </p:txBody>
      </p:sp>
    </p:spTree>
    <p:extLst>
      <p:ext uri="{BB962C8B-B14F-4D97-AF65-F5344CB8AC3E}">
        <p14:creationId xmlns:p14="http://schemas.microsoft.com/office/powerpoint/2010/main" val="3427226051"/>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6FC90C8-6297-4932-9621-1D3528B3B4AE}" type="datetimeFigureOut">
              <a:rPr lang="en-CA" altLang="en-US"/>
              <a:pPr/>
              <a:t>2020/09/30</a:t>
            </a:fld>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F58A95D5-F839-43C6-B2DD-1E1AFC2DE5CA}" type="slidenum">
              <a:rPr lang="en-CA" altLang="en-US"/>
              <a:pPr/>
              <a:t>‹#›</a:t>
            </a:fld>
            <a:endParaRPr lang="en-CA" altLang="en-US"/>
          </a:p>
        </p:txBody>
      </p:sp>
    </p:spTree>
    <p:extLst>
      <p:ext uri="{BB962C8B-B14F-4D97-AF65-F5344CB8AC3E}">
        <p14:creationId xmlns:p14="http://schemas.microsoft.com/office/powerpoint/2010/main" val="3760612796"/>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fld id="{89B93D23-0968-476C-B195-664586165CB3}" type="datetimeFigureOut">
              <a:rPr lang="en-CA" altLang="en-US"/>
              <a:pPr/>
              <a:t>2020/09/30</a:t>
            </a:fld>
            <a:endParaRPr lang="en-CA" altLang="en-US"/>
          </a:p>
        </p:txBody>
      </p:sp>
      <p:sp>
        <p:nvSpPr>
          <p:cNvPr id="6" name="Footer Placeholder 4"/>
          <p:cNvSpPr>
            <a:spLocks noGrp="1"/>
          </p:cNvSpPr>
          <p:nvPr>
            <p:ph type="ftr" sz="quarter" idx="11"/>
          </p:nvPr>
        </p:nvSpPr>
        <p:spPr/>
        <p:txBody>
          <a:bodyPr/>
          <a:lstStyle>
            <a:lvl1pPr>
              <a:defRPr/>
            </a:lvl1pPr>
          </a:lstStyle>
          <a:p>
            <a:endParaRPr lang="en-CA" altLang="en-US"/>
          </a:p>
        </p:txBody>
      </p:sp>
      <p:sp>
        <p:nvSpPr>
          <p:cNvPr id="7" name="Slide Number Placeholder 5"/>
          <p:cNvSpPr>
            <a:spLocks noGrp="1"/>
          </p:cNvSpPr>
          <p:nvPr>
            <p:ph type="sldNum" sz="quarter" idx="12"/>
          </p:nvPr>
        </p:nvSpPr>
        <p:spPr/>
        <p:txBody>
          <a:bodyPr/>
          <a:lstStyle>
            <a:lvl1pPr>
              <a:defRPr/>
            </a:lvl1pPr>
          </a:lstStyle>
          <a:p>
            <a:fld id="{D0D7BF1F-0607-447C-A2BB-B2A2AFC59966}" type="slidenum">
              <a:rPr lang="en-CA" altLang="en-US"/>
              <a:pPr/>
              <a:t>‹#›</a:t>
            </a:fld>
            <a:endParaRPr lang="en-CA" altLang="en-US"/>
          </a:p>
        </p:txBody>
      </p:sp>
    </p:spTree>
    <p:extLst>
      <p:ext uri="{BB962C8B-B14F-4D97-AF65-F5344CB8AC3E}">
        <p14:creationId xmlns:p14="http://schemas.microsoft.com/office/powerpoint/2010/main" val="414488167"/>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fld id="{F3C29C96-B0A0-44C0-8AC9-64A2FC5F84A5}" type="datetimeFigureOut">
              <a:rPr lang="en-CA" altLang="en-US"/>
              <a:pPr/>
              <a:t>2020/09/30</a:t>
            </a:fld>
            <a:endParaRPr lang="en-CA" altLang="en-US"/>
          </a:p>
        </p:txBody>
      </p:sp>
      <p:sp>
        <p:nvSpPr>
          <p:cNvPr id="8" name="Footer Placeholder 4"/>
          <p:cNvSpPr>
            <a:spLocks noGrp="1"/>
          </p:cNvSpPr>
          <p:nvPr>
            <p:ph type="ftr" sz="quarter" idx="11"/>
          </p:nvPr>
        </p:nvSpPr>
        <p:spPr/>
        <p:txBody>
          <a:bodyPr/>
          <a:lstStyle>
            <a:lvl1pPr>
              <a:defRPr/>
            </a:lvl1pPr>
          </a:lstStyle>
          <a:p>
            <a:endParaRPr lang="en-CA" altLang="en-US"/>
          </a:p>
        </p:txBody>
      </p:sp>
      <p:sp>
        <p:nvSpPr>
          <p:cNvPr id="9" name="Slide Number Placeholder 5"/>
          <p:cNvSpPr>
            <a:spLocks noGrp="1"/>
          </p:cNvSpPr>
          <p:nvPr>
            <p:ph type="sldNum" sz="quarter" idx="12"/>
          </p:nvPr>
        </p:nvSpPr>
        <p:spPr/>
        <p:txBody>
          <a:bodyPr/>
          <a:lstStyle>
            <a:lvl1pPr>
              <a:defRPr/>
            </a:lvl1pPr>
          </a:lstStyle>
          <a:p>
            <a:fld id="{8359D214-EEFF-443D-9D86-D189DE181915}" type="slidenum">
              <a:rPr lang="en-CA" altLang="en-US"/>
              <a:pPr/>
              <a:t>‹#›</a:t>
            </a:fld>
            <a:endParaRPr lang="en-CA" altLang="en-US"/>
          </a:p>
        </p:txBody>
      </p:sp>
    </p:spTree>
    <p:extLst>
      <p:ext uri="{BB962C8B-B14F-4D97-AF65-F5344CB8AC3E}">
        <p14:creationId xmlns:p14="http://schemas.microsoft.com/office/powerpoint/2010/main" val="2909687804"/>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fld id="{B752606A-AD46-472B-81C6-AC85BCBABCE8}" type="datetimeFigureOut">
              <a:rPr lang="en-CA" altLang="en-US"/>
              <a:pPr/>
              <a:t>2020/09/30</a:t>
            </a:fld>
            <a:endParaRPr lang="en-CA" altLang="en-US"/>
          </a:p>
        </p:txBody>
      </p:sp>
      <p:sp>
        <p:nvSpPr>
          <p:cNvPr id="4" name="Footer Placeholder 4"/>
          <p:cNvSpPr>
            <a:spLocks noGrp="1"/>
          </p:cNvSpPr>
          <p:nvPr>
            <p:ph type="ftr" sz="quarter" idx="11"/>
          </p:nvPr>
        </p:nvSpPr>
        <p:spPr/>
        <p:txBody>
          <a:bodyPr/>
          <a:lstStyle>
            <a:lvl1pPr>
              <a:defRPr/>
            </a:lvl1pPr>
          </a:lstStyle>
          <a:p>
            <a:endParaRPr lang="en-CA" altLang="en-US"/>
          </a:p>
        </p:txBody>
      </p:sp>
      <p:sp>
        <p:nvSpPr>
          <p:cNvPr id="5" name="Slide Number Placeholder 5"/>
          <p:cNvSpPr>
            <a:spLocks noGrp="1"/>
          </p:cNvSpPr>
          <p:nvPr>
            <p:ph type="sldNum" sz="quarter" idx="12"/>
          </p:nvPr>
        </p:nvSpPr>
        <p:spPr/>
        <p:txBody>
          <a:bodyPr/>
          <a:lstStyle>
            <a:lvl1pPr>
              <a:defRPr/>
            </a:lvl1pPr>
          </a:lstStyle>
          <a:p>
            <a:fld id="{809F76C9-4F8F-45B2-908E-9747DAA5F109}" type="slidenum">
              <a:rPr lang="en-CA" altLang="en-US"/>
              <a:pPr/>
              <a:t>‹#›</a:t>
            </a:fld>
            <a:endParaRPr lang="en-CA" altLang="en-US"/>
          </a:p>
        </p:txBody>
      </p:sp>
    </p:spTree>
    <p:extLst>
      <p:ext uri="{BB962C8B-B14F-4D97-AF65-F5344CB8AC3E}">
        <p14:creationId xmlns:p14="http://schemas.microsoft.com/office/powerpoint/2010/main" val="1216614066"/>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ACAE4D4-B881-48FC-B38B-DD1F70018ABE}" type="datetimeFigureOut">
              <a:rPr lang="en-CA" altLang="en-US"/>
              <a:pPr/>
              <a:t>2020/09/30</a:t>
            </a:fld>
            <a:endParaRPr lang="en-CA" altLang="en-US"/>
          </a:p>
        </p:txBody>
      </p:sp>
      <p:sp>
        <p:nvSpPr>
          <p:cNvPr id="3" name="Footer Placeholder 4"/>
          <p:cNvSpPr>
            <a:spLocks noGrp="1"/>
          </p:cNvSpPr>
          <p:nvPr>
            <p:ph type="ftr" sz="quarter" idx="11"/>
          </p:nvPr>
        </p:nvSpPr>
        <p:spPr/>
        <p:txBody>
          <a:bodyPr/>
          <a:lstStyle>
            <a:lvl1pPr>
              <a:defRPr/>
            </a:lvl1pPr>
          </a:lstStyle>
          <a:p>
            <a:endParaRPr lang="en-CA" altLang="en-US"/>
          </a:p>
        </p:txBody>
      </p:sp>
      <p:sp>
        <p:nvSpPr>
          <p:cNvPr id="4" name="Slide Number Placeholder 5"/>
          <p:cNvSpPr>
            <a:spLocks noGrp="1"/>
          </p:cNvSpPr>
          <p:nvPr>
            <p:ph type="sldNum" sz="quarter" idx="12"/>
          </p:nvPr>
        </p:nvSpPr>
        <p:spPr/>
        <p:txBody>
          <a:bodyPr/>
          <a:lstStyle>
            <a:lvl1pPr>
              <a:defRPr/>
            </a:lvl1pPr>
          </a:lstStyle>
          <a:p>
            <a:fld id="{A7CE9E4F-E1C5-4EC2-A365-7495C3196134}" type="slidenum">
              <a:rPr lang="en-CA" altLang="en-US"/>
              <a:pPr/>
              <a:t>‹#›</a:t>
            </a:fld>
            <a:endParaRPr lang="en-CA" altLang="en-US"/>
          </a:p>
        </p:txBody>
      </p:sp>
    </p:spTree>
    <p:extLst>
      <p:ext uri="{BB962C8B-B14F-4D97-AF65-F5344CB8AC3E}">
        <p14:creationId xmlns:p14="http://schemas.microsoft.com/office/powerpoint/2010/main" val="2865687485"/>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47DF66D-8DC6-4F5B-BFC6-BBF81CEF80A4}" type="datetimeFigureOut">
              <a:rPr lang="en-CA" altLang="en-US"/>
              <a:pPr/>
              <a:t>2020/09/30</a:t>
            </a:fld>
            <a:endParaRPr lang="en-CA" altLang="en-US"/>
          </a:p>
        </p:txBody>
      </p:sp>
      <p:sp>
        <p:nvSpPr>
          <p:cNvPr id="6" name="Footer Placeholder 4"/>
          <p:cNvSpPr>
            <a:spLocks noGrp="1"/>
          </p:cNvSpPr>
          <p:nvPr>
            <p:ph type="ftr" sz="quarter" idx="11"/>
          </p:nvPr>
        </p:nvSpPr>
        <p:spPr/>
        <p:txBody>
          <a:bodyPr/>
          <a:lstStyle>
            <a:lvl1pPr>
              <a:defRPr/>
            </a:lvl1pPr>
          </a:lstStyle>
          <a:p>
            <a:endParaRPr lang="en-CA" altLang="en-US"/>
          </a:p>
        </p:txBody>
      </p:sp>
      <p:sp>
        <p:nvSpPr>
          <p:cNvPr id="7" name="Slide Number Placeholder 5"/>
          <p:cNvSpPr>
            <a:spLocks noGrp="1"/>
          </p:cNvSpPr>
          <p:nvPr>
            <p:ph type="sldNum" sz="quarter" idx="12"/>
          </p:nvPr>
        </p:nvSpPr>
        <p:spPr/>
        <p:txBody>
          <a:bodyPr/>
          <a:lstStyle>
            <a:lvl1pPr>
              <a:defRPr/>
            </a:lvl1pPr>
          </a:lstStyle>
          <a:p>
            <a:fld id="{6886C096-ABBB-4EAF-840D-5E50EC8E9632}" type="slidenum">
              <a:rPr lang="en-CA" altLang="en-US"/>
              <a:pPr/>
              <a:t>‹#›</a:t>
            </a:fld>
            <a:endParaRPr lang="en-CA" altLang="en-US"/>
          </a:p>
        </p:txBody>
      </p:sp>
    </p:spTree>
    <p:extLst>
      <p:ext uri="{BB962C8B-B14F-4D97-AF65-F5344CB8AC3E}">
        <p14:creationId xmlns:p14="http://schemas.microsoft.com/office/powerpoint/2010/main" val="416468169"/>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BBB171E-4A5A-481D-87A3-16B754FBD9FD}" type="datetimeFigureOut">
              <a:rPr lang="en-CA" altLang="en-US"/>
              <a:pPr/>
              <a:t>2020/09/30</a:t>
            </a:fld>
            <a:endParaRPr lang="en-CA" altLang="en-US"/>
          </a:p>
        </p:txBody>
      </p:sp>
      <p:sp>
        <p:nvSpPr>
          <p:cNvPr id="6" name="Footer Placeholder 4"/>
          <p:cNvSpPr>
            <a:spLocks noGrp="1"/>
          </p:cNvSpPr>
          <p:nvPr>
            <p:ph type="ftr" sz="quarter" idx="11"/>
          </p:nvPr>
        </p:nvSpPr>
        <p:spPr/>
        <p:txBody>
          <a:bodyPr/>
          <a:lstStyle>
            <a:lvl1pPr>
              <a:defRPr/>
            </a:lvl1pPr>
          </a:lstStyle>
          <a:p>
            <a:endParaRPr lang="en-CA" altLang="en-US"/>
          </a:p>
        </p:txBody>
      </p:sp>
      <p:sp>
        <p:nvSpPr>
          <p:cNvPr id="7" name="Slide Number Placeholder 5"/>
          <p:cNvSpPr>
            <a:spLocks noGrp="1"/>
          </p:cNvSpPr>
          <p:nvPr>
            <p:ph type="sldNum" sz="quarter" idx="12"/>
          </p:nvPr>
        </p:nvSpPr>
        <p:spPr/>
        <p:txBody>
          <a:bodyPr/>
          <a:lstStyle>
            <a:lvl1pPr>
              <a:defRPr/>
            </a:lvl1pPr>
          </a:lstStyle>
          <a:p>
            <a:fld id="{4D24928B-37F6-40E6-B67F-E1822BC57B19}" type="slidenum">
              <a:rPr lang="en-CA" altLang="en-US"/>
              <a:pPr/>
              <a:t>‹#›</a:t>
            </a:fld>
            <a:endParaRPr lang="en-CA" altLang="en-US"/>
          </a:p>
        </p:txBody>
      </p:sp>
    </p:spTree>
    <p:extLst>
      <p:ext uri="{BB962C8B-B14F-4D97-AF65-F5344CB8AC3E}">
        <p14:creationId xmlns:p14="http://schemas.microsoft.com/office/powerpoint/2010/main" val="1294696198"/>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endParaRPr lang="en-CA" altLang="en-US" dirty="0"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endParaRPr lang="en-CA" alt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F939EF50-6269-4480-8896-E472EA5AB0A6}" type="datetimeFigureOut">
              <a:rPr lang="en-CA" altLang="en-US"/>
              <a:pPr/>
              <a:t>2020/09/30</a:t>
            </a:fld>
            <a:endParaRPr lang="en-CA"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n-CA"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29766A5-CD77-41C7-BCF4-EE34F2CD09C5}" type="slidenum">
              <a:rPr lang="en-CA" altLang="en-US"/>
              <a:pPr/>
              <a:t>‹#›</a:t>
            </a:fld>
            <a:endParaRPr lang="en-CA" altLang="en-US"/>
          </a:p>
        </p:txBody>
      </p:sp>
      <p:pic>
        <p:nvPicPr>
          <p:cNvPr id="1031"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430963"/>
            <a:ext cx="91440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8"/>
          <p:cNvSpPr txBox="1">
            <a:spLocks noChangeArrowheads="1"/>
          </p:cNvSpPr>
          <p:nvPr userDrawn="1"/>
        </p:nvSpPr>
        <p:spPr bwMode="auto">
          <a:xfrm>
            <a:off x="7924800" y="6581775"/>
            <a:ext cx="1219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000" dirty="0">
                <a:latin typeface="Arial" charset="0"/>
              </a:rPr>
              <a:t>Page </a:t>
            </a:r>
            <a:fld id="{B8C2B579-D029-471A-8D22-E1A20DFE3F7C}" type="slidenum">
              <a:rPr lang="en-US" altLang="en-US" sz="1000">
                <a:latin typeface="Arial" charset="0"/>
              </a:rPr>
              <a:pPr eaLnBrk="1" hangingPunct="1"/>
              <a:t>‹#›</a:t>
            </a:fld>
            <a:r>
              <a:rPr lang="en-US" altLang="en-US" sz="1000" dirty="0">
                <a:latin typeface="Arial" charset="0"/>
              </a:rPr>
              <a:t> of </a:t>
            </a:r>
            <a:r>
              <a:rPr lang="en-US" altLang="en-US" sz="1000" dirty="0" smtClean="0">
                <a:latin typeface="Arial" charset="0"/>
              </a:rPr>
              <a:t>11</a:t>
            </a:r>
            <a:endParaRPr lang="en-CA" altLang="en-US" sz="1000" dirty="0">
              <a:latin typeface="Arial" charset="0"/>
            </a:endParaRPr>
          </a:p>
        </p:txBody>
      </p:sp>
      <p:grpSp>
        <p:nvGrpSpPr>
          <p:cNvPr id="10" name="Group 9"/>
          <p:cNvGrpSpPr/>
          <p:nvPr userDrawn="1"/>
        </p:nvGrpSpPr>
        <p:grpSpPr>
          <a:xfrm>
            <a:off x="179512" y="-68284"/>
            <a:ext cx="8964488" cy="923330"/>
            <a:chOff x="179512" y="4026424"/>
            <a:chExt cx="8964488" cy="923330"/>
          </a:xfrm>
        </p:grpSpPr>
        <p:grpSp>
          <p:nvGrpSpPr>
            <p:cNvPr id="11" name="Group 10"/>
            <p:cNvGrpSpPr/>
            <p:nvPr userDrawn="1"/>
          </p:nvGrpSpPr>
          <p:grpSpPr>
            <a:xfrm>
              <a:off x="179512" y="4094164"/>
              <a:ext cx="8964488" cy="787850"/>
              <a:chOff x="390128" y="3908965"/>
              <a:chExt cx="8638456" cy="787850"/>
            </a:xfrm>
          </p:grpSpPr>
          <p:pic>
            <p:nvPicPr>
              <p:cNvPr id="14"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771800" y="3908965"/>
                <a:ext cx="6256784" cy="78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90128" y="4008237"/>
                <a:ext cx="2267744" cy="637488"/>
              </a:xfrm>
              <a:prstGeom prst="rect">
                <a:avLst/>
              </a:prstGeom>
            </p:spPr>
          </p:pic>
        </p:grpSp>
        <p:sp>
          <p:nvSpPr>
            <p:cNvPr id="13" name="TextBox 12"/>
            <p:cNvSpPr txBox="1"/>
            <p:nvPr userDrawn="1"/>
          </p:nvSpPr>
          <p:spPr>
            <a:xfrm>
              <a:off x="4644008" y="4026424"/>
              <a:ext cx="4364708" cy="923330"/>
            </a:xfrm>
            <a:prstGeom prst="rect">
              <a:avLst/>
            </a:prstGeom>
            <a:noFill/>
          </p:spPr>
          <p:txBody>
            <a:bodyPr wrap="square" rtlCol="0">
              <a:spAutoFit/>
            </a:bodyPr>
            <a:lstStyle/>
            <a:p>
              <a:pPr algn="r" fontAlgn="auto">
                <a:spcBef>
                  <a:spcPts val="0"/>
                </a:spcBef>
                <a:spcAft>
                  <a:spcPts val="0"/>
                </a:spcAft>
              </a:pPr>
              <a:endParaRPr lang="en-CA" dirty="0">
                <a:solidFill>
                  <a:prstClr val="white"/>
                </a:solidFill>
                <a:latin typeface="Calibri"/>
                <a:cs typeface="+mn-cs"/>
              </a:endParaRPr>
            </a:p>
            <a:p>
              <a:pPr algn="r" fontAlgn="auto">
                <a:spcBef>
                  <a:spcPts val="0"/>
                </a:spcBef>
                <a:spcAft>
                  <a:spcPts val="0"/>
                </a:spcAft>
              </a:pPr>
              <a:r>
                <a:rPr lang="en-US" dirty="0" smtClean="0">
                  <a:solidFill>
                    <a:prstClr val="white"/>
                  </a:solidFill>
                  <a:latin typeface="Calibri"/>
                  <a:cs typeface="+mn-cs"/>
                </a:rPr>
                <a:t>Agreement</a:t>
              </a:r>
              <a:r>
                <a:rPr lang="en-US" baseline="0" dirty="0" smtClean="0">
                  <a:solidFill>
                    <a:prstClr val="white"/>
                  </a:solidFill>
                  <a:latin typeface="Calibri"/>
                  <a:cs typeface="+mn-cs"/>
                </a:rPr>
                <a:t> Management</a:t>
              </a:r>
              <a:endParaRPr lang="en-CA" dirty="0">
                <a:solidFill>
                  <a:prstClr val="white"/>
                </a:solidFill>
                <a:latin typeface="Calibri"/>
                <a:cs typeface="+mn-cs"/>
              </a:endParaRPr>
            </a:p>
            <a:p>
              <a:pPr algn="r" fontAlgn="auto">
                <a:spcBef>
                  <a:spcPts val="0"/>
                </a:spcBef>
                <a:spcAft>
                  <a:spcPts val="0"/>
                </a:spcAft>
              </a:pPr>
              <a:r>
                <a:rPr lang="en-CA" dirty="0">
                  <a:solidFill>
                    <a:prstClr val="white"/>
                  </a:solidFill>
                  <a:latin typeface="Calibri"/>
                  <a:cs typeface="+mn-cs"/>
                </a:rPr>
                <a:t>Government of Alberta</a:t>
              </a:r>
            </a:p>
          </p:txBody>
        </p:sp>
      </p:grpSp>
      <p:sp>
        <p:nvSpPr>
          <p:cNvPr id="2" name="MSIPCMContentMarking" descr="{&quot;HashCode&quot;:-1542678785,&quot;Placement&quot;:&quot;Footer&quot;,&quot;Top&quot;:517.997253,&quot;Left&quot;:0.0,&quot;SlideWidth&quot;:720,&quot;SlideHeight&quot;:540}"/>
          <p:cNvSpPr txBox="1"/>
          <p:nvPr userDrawn="1"/>
        </p:nvSpPr>
        <p:spPr bwMode="auto">
          <a:xfrm>
            <a:off x="0" y="6578565"/>
            <a:ext cx="1804584"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ctr" anchorCtr="1">
            <a:spAutoFit/>
          </a:bodyPr>
          <a:lstStyle/>
          <a:p>
            <a:pPr algn="l" eaLnBrk="1" hangingPunct="1">
              <a:spcBef>
                <a:spcPct val="0"/>
              </a:spcBef>
              <a:spcAft>
                <a:spcPct val="0"/>
              </a:spcAft>
              <a:buFontTx/>
              <a:buNone/>
            </a:pPr>
            <a:r>
              <a:rPr lang="en-CA" sz="1100" b="1" smtClean="0">
                <a:solidFill>
                  <a:srgbClr val="000000"/>
                </a:solidFill>
                <a:latin typeface="Calibri" panose="020F0502020204030204" pitchFamily="34" charset="0"/>
              </a:rPr>
              <a:t>Classification: Protected A</a:t>
            </a:r>
            <a:endParaRPr lang="en-CA" sz="1100" b="1" dirty="0">
              <a:solidFill>
                <a:srgbClr val="000000"/>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wipe dir="r"/>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training.energy.gov.ab.ca/Pages/PNG%20Continuation.aspx"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hyperlink" Target="mailto:Energy.Rentals@gov.ab.ca"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training.energy.gov.ab.ca/Pages/default.aspx" TargetMode="External"/><Relationship Id="rId1" Type="http://schemas.openxmlformats.org/officeDocument/2006/relationships/slideLayout" Target="../slideLayouts/slideLayout12.xml"/><Relationship Id="rId4" Type="http://schemas.openxmlformats.org/officeDocument/2006/relationships/hyperlink" Target="mailto:ENERGY.Rentals@gov.ab.c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1.bin"/><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9.emf"/><Relationship Id="rId5" Type="http://schemas.openxmlformats.org/officeDocument/2006/relationships/oleObject" Target="../embeddings/oleObject3.bin"/><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4.xml"/><Relationship Id="rId7" Type="http://schemas.openxmlformats.org/officeDocument/2006/relationships/image" Target="../media/image10.e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8.emf"/><Relationship Id="rId4" Type="http://schemas.openxmlformats.org/officeDocument/2006/relationships/oleObject" Target="../embeddings/oleObject5.bin"/><Relationship Id="rId9" Type="http://schemas.openxmlformats.org/officeDocument/2006/relationships/image" Target="../media/image11.e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5.xml"/><Relationship Id="rId7" Type="http://schemas.openxmlformats.org/officeDocument/2006/relationships/image" Target="../media/image11.e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10.emf"/><Relationship Id="rId4" Type="http://schemas.openxmlformats.org/officeDocument/2006/relationships/oleObject" Target="../embeddings/oleObject8.bin"/><Relationship Id="rId9"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0.emf"/><Relationship Id="rId4"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0.emf"/><Relationship Id="rId4"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idx="4294967295"/>
          </p:nvPr>
        </p:nvSpPr>
        <p:spPr/>
        <p:txBody>
          <a:bodyPr/>
          <a:lstStyle/>
          <a:p>
            <a:pPr eaLnBrk="1" hangingPunct="1"/>
            <a:r>
              <a:rPr lang="en-CA" altLang="en-US" sz="100" smtClean="0">
                <a:solidFill>
                  <a:schemeClr val="bg1"/>
                </a:solidFill>
              </a:rPr>
              <a:t>Welcome</a:t>
            </a:r>
          </a:p>
        </p:txBody>
      </p:sp>
      <p:sp>
        <p:nvSpPr>
          <p:cNvPr id="10" name="Rectangle 1"/>
          <p:cNvSpPr>
            <a:spLocks/>
          </p:cNvSpPr>
          <p:nvPr/>
        </p:nvSpPr>
        <p:spPr bwMode="auto">
          <a:xfrm>
            <a:off x="4572000" y="2713038"/>
            <a:ext cx="3790950" cy="299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Font typeface="Arial" charset="0"/>
              <a:buNone/>
            </a:pPr>
            <a:r>
              <a:rPr lang="en-CA" altLang="en-US" sz="1200" dirty="0">
                <a:latin typeface="Arial" charset="0"/>
              </a:rPr>
              <a:t>Each company has an assigned ETS Site Administrator who is responsible to create their company's user accounts. They also manage the assignment of roles within the company.</a:t>
            </a:r>
            <a:br>
              <a:rPr lang="en-CA" altLang="en-US" sz="1200" dirty="0">
                <a:latin typeface="Arial" charset="0"/>
              </a:rPr>
            </a:br>
            <a:r>
              <a:rPr lang="en-CA" altLang="en-US" sz="1200" dirty="0">
                <a:latin typeface="Arial" charset="0"/>
              </a:rPr>
              <a:t/>
            </a:r>
            <a:br>
              <a:rPr lang="en-CA" altLang="en-US" sz="1200" dirty="0">
                <a:latin typeface="Arial" charset="0"/>
              </a:rPr>
            </a:br>
            <a:r>
              <a:rPr lang="en-CA" altLang="en-US" sz="1200" dirty="0">
                <a:latin typeface="Arial" charset="0"/>
              </a:rPr>
              <a:t>This module will highlight the different roles required to create, amend, submit, and view the various PNG Continuation form types:</a:t>
            </a:r>
          </a:p>
          <a:p>
            <a:pPr>
              <a:buFont typeface="Arial" charset="0"/>
              <a:buNone/>
            </a:pPr>
            <a:endParaRPr lang="en-CA" altLang="en-US" sz="1000" dirty="0">
              <a:latin typeface="Arial" charset="0"/>
            </a:endParaRPr>
          </a:p>
          <a:p>
            <a:pPr marL="171450" indent="-171450">
              <a:buFont typeface="Arial" panose="020B0604020202020204" pitchFamily="34" charset="0"/>
              <a:buChar char="•"/>
            </a:pPr>
            <a:r>
              <a:rPr lang="en-US" altLang="en-US" sz="1200" dirty="0">
                <a:latin typeface="Arial" charset="0"/>
              </a:rPr>
              <a:t>Authorizations</a:t>
            </a:r>
          </a:p>
          <a:p>
            <a:pPr marL="171450" indent="-171450">
              <a:buFont typeface="Arial" panose="020B0604020202020204" pitchFamily="34" charset="0"/>
              <a:buChar char="•"/>
            </a:pPr>
            <a:r>
              <a:rPr lang="en-US" altLang="en-US" sz="1200" dirty="0">
                <a:latin typeface="Arial" charset="0"/>
              </a:rPr>
              <a:t>Surrender Request</a:t>
            </a:r>
          </a:p>
          <a:p>
            <a:pPr marL="171450" indent="-171450">
              <a:buFont typeface="Arial" panose="020B0604020202020204" pitchFamily="34" charset="0"/>
              <a:buChar char="•"/>
            </a:pPr>
            <a:r>
              <a:rPr lang="en-US" altLang="en-US" sz="1200" dirty="0">
                <a:latin typeface="Arial" charset="0"/>
              </a:rPr>
              <a:t>Rental Default</a:t>
            </a:r>
          </a:p>
          <a:p>
            <a:pPr marL="171450" indent="-171450">
              <a:buFont typeface="Arial" panose="020B0604020202020204" pitchFamily="34" charset="0"/>
              <a:buChar char="•"/>
            </a:pPr>
            <a:r>
              <a:rPr lang="en-US" altLang="en-US" sz="1200" dirty="0">
                <a:latin typeface="Arial" charset="0"/>
              </a:rPr>
              <a:t>Royalty Default</a:t>
            </a:r>
          </a:p>
          <a:p>
            <a:pPr marL="171450" indent="-171450">
              <a:buFont typeface="Arial" panose="020B0604020202020204" pitchFamily="34" charset="0"/>
              <a:buChar char="•"/>
            </a:pPr>
            <a:r>
              <a:rPr lang="en-US" altLang="en-US" sz="1200" dirty="0">
                <a:latin typeface="Arial" charset="0"/>
              </a:rPr>
              <a:t>Rental Reinstatements</a:t>
            </a:r>
          </a:p>
          <a:p>
            <a:pPr>
              <a:buFont typeface="Arial" charset="0"/>
              <a:buNone/>
            </a:pPr>
            <a:endParaRPr lang="en-CA" altLang="en-US" sz="1200" dirty="0">
              <a:latin typeface="Arial" charset="0"/>
            </a:endParaRPr>
          </a:p>
        </p:txBody>
      </p:sp>
      <p:sp>
        <p:nvSpPr>
          <p:cNvPr id="2052" name="object 3"/>
          <p:cNvSpPr>
            <a:spLocks noChangeArrowheads="1"/>
          </p:cNvSpPr>
          <p:nvPr/>
        </p:nvSpPr>
        <p:spPr bwMode="auto">
          <a:xfrm>
            <a:off x="103188" y="1468438"/>
            <a:ext cx="4468812" cy="2189162"/>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2053" name="object 4"/>
          <p:cNvSpPr txBox="1">
            <a:spLocks noChangeArrowheads="1"/>
          </p:cNvSpPr>
          <p:nvPr/>
        </p:nvSpPr>
        <p:spPr bwMode="auto">
          <a:xfrm>
            <a:off x="119063" y="3127375"/>
            <a:ext cx="421481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113"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b="1">
                <a:solidFill>
                  <a:srgbClr val="0070C0"/>
                </a:solidFill>
                <a:latin typeface="Arial" charset="0"/>
              </a:rPr>
              <a:t>To the ETS – Agreement Management: Roles</a:t>
            </a:r>
            <a:endParaRPr lang="en-US" altLang="en-US" sz="1800">
              <a:latin typeface="Arial" charset="0"/>
            </a:endParaRPr>
          </a:p>
          <a:p>
            <a:pPr algn="ctr" eaLnBrk="1" hangingPunct="1">
              <a:spcBef>
                <a:spcPct val="0"/>
              </a:spcBef>
              <a:buFontTx/>
              <a:buNone/>
            </a:pPr>
            <a:r>
              <a:rPr lang="en-US" altLang="en-US" sz="1800" b="1">
                <a:solidFill>
                  <a:srgbClr val="0070C0"/>
                </a:solidFill>
                <a:latin typeface="Arial" charset="0"/>
              </a:rPr>
              <a:t>Online Training Course</a:t>
            </a:r>
            <a:endParaRPr lang="en-US" altLang="en-US" sz="1800">
              <a:latin typeface="Arial" charset="0"/>
            </a:endParaRPr>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76400"/>
            <a:ext cx="8640960" cy="360040"/>
          </a:xfrm>
        </p:spPr>
        <p:txBody>
          <a:bodyPr>
            <a:noAutofit/>
          </a:bodyPr>
          <a:lstStyle/>
          <a:p>
            <a:pPr algn="ctr"/>
            <a:r>
              <a:rPr lang="en-US" sz="2400" b="1" dirty="0" smtClean="0">
                <a:latin typeface="Arial" panose="020B0604020202020204" pitchFamily="34" charset="0"/>
                <a:cs typeface="Arial" panose="020B0604020202020204" pitchFamily="34" charset="0"/>
              </a:rPr>
              <a:t>RESOURCES</a:t>
            </a:r>
            <a:r>
              <a:rPr lang="en-US" sz="2800" b="1" dirty="0" smtClean="0">
                <a:latin typeface="Arial" panose="020B0604020202020204" pitchFamily="34" charset="0"/>
                <a:cs typeface="Arial" panose="020B0604020202020204" pitchFamily="34" charset="0"/>
              </a:rPr>
              <a:t> </a:t>
            </a:r>
            <a:endParaRPr lang="en-CA" sz="2800" b="1" dirty="0">
              <a:latin typeface="Arial" panose="020B0604020202020204" pitchFamily="34" charset="0"/>
              <a:cs typeface="Arial" panose="020B0604020202020204" pitchFamily="34" charset="0"/>
            </a:endParaRPr>
          </a:p>
        </p:txBody>
      </p:sp>
      <p:sp>
        <p:nvSpPr>
          <p:cNvPr id="3" name="Text Placeholder 2"/>
          <p:cNvSpPr>
            <a:spLocks noGrp="1"/>
          </p:cNvSpPr>
          <p:nvPr>
            <p:ph type="body" sz="quarter" idx="13"/>
          </p:nvPr>
        </p:nvSpPr>
        <p:spPr>
          <a:xfrm>
            <a:off x="685800" y="2362200"/>
            <a:ext cx="8229600" cy="2133600"/>
          </a:xfrm>
        </p:spPr>
        <p:txBody>
          <a:bodyPr/>
          <a:lstStyle/>
          <a:p>
            <a:pPr marL="0" indent="0">
              <a:buNone/>
            </a:pPr>
            <a:r>
              <a:rPr lang="en-CA" sz="1600" dirty="0">
                <a:hlinkClick r:id="rId3"/>
              </a:rPr>
              <a:t>ETS Support and Online Learning </a:t>
            </a:r>
            <a:r>
              <a:rPr lang="en-CA" sz="1600" dirty="0"/>
              <a:t>provides access to relevant guides, courses and other information.</a:t>
            </a:r>
          </a:p>
          <a:p>
            <a:pPr marL="0" indent="0">
              <a:buNone/>
            </a:pPr>
            <a:endParaRPr lang="en-CA" sz="1600" dirty="0"/>
          </a:p>
          <a:p>
            <a:pPr marL="0" indent="0">
              <a:buNone/>
            </a:pPr>
            <a:r>
              <a:rPr lang="en-CA" sz="1600" dirty="0"/>
              <a:t>If you have questions, please contact </a:t>
            </a:r>
            <a:r>
              <a:rPr lang="en-CA" altLang="en-US" sz="1600" dirty="0">
                <a:solidFill>
                  <a:prstClr val="black"/>
                </a:solidFill>
                <a:latin typeface="Calibri" pitchFamily="34" charset="0"/>
                <a:cs typeface="Arial" charset="0"/>
                <a:hlinkClick r:id="rId4"/>
              </a:rPr>
              <a:t>Energy.Rentals@gov.ab.ca</a:t>
            </a:r>
            <a:endParaRPr lang="en-CA" altLang="en-US" sz="1600" dirty="0"/>
          </a:p>
          <a:p>
            <a:pPr marL="0" indent="0">
              <a:buNone/>
            </a:pPr>
            <a:r>
              <a:rPr lang="en-CA" sz="1600" dirty="0"/>
              <a:t>or the PNG Tenure Help Line at (780) 644-2300</a:t>
            </a:r>
            <a:r>
              <a:rPr lang="en-CA" sz="1600" dirty="0">
                <a:latin typeface="Arial" panose="020B0604020202020204" pitchFamily="34" charset="0"/>
                <a:cs typeface="Arial" panose="020B0604020202020204" pitchFamily="34" charset="0"/>
              </a:rPr>
              <a:t>. </a:t>
            </a:r>
          </a:p>
          <a:p>
            <a:pPr marL="0" indent="0">
              <a:buNone/>
            </a:pPr>
            <a:endParaRPr lang="en-CA" dirty="0"/>
          </a:p>
        </p:txBody>
      </p:sp>
    </p:spTree>
    <p:extLst>
      <p:ext uri="{BB962C8B-B14F-4D97-AF65-F5344CB8AC3E}">
        <p14:creationId xmlns:p14="http://schemas.microsoft.com/office/powerpoint/2010/main" val="3677609095"/>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idx="4294967295"/>
          </p:nvPr>
        </p:nvSpPr>
        <p:spPr>
          <a:xfrm>
            <a:off x="76200" y="849313"/>
            <a:ext cx="1219200" cy="274637"/>
          </a:xfrm>
        </p:spPr>
        <p:txBody>
          <a:bodyPr/>
          <a:lstStyle/>
          <a:p>
            <a:pPr eaLnBrk="1" hangingPunct="1"/>
            <a:r>
              <a:rPr lang="en-CA" altLang="en-US" sz="100" smtClean="0">
                <a:solidFill>
                  <a:schemeClr val="bg1"/>
                </a:solidFill>
              </a:rPr>
              <a:t>Congratulations!</a:t>
            </a:r>
          </a:p>
        </p:txBody>
      </p:sp>
      <p:sp>
        <p:nvSpPr>
          <p:cNvPr id="20" name="object 2"/>
          <p:cNvSpPr txBox="1">
            <a:spLocks/>
          </p:cNvSpPr>
          <p:nvPr/>
        </p:nvSpPr>
        <p:spPr>
          <a:xfrm>
            <a:off x="1100138" y="1057275"/>
            <a:ext cx="6943725" cy="246063"/>
          </a:xfrm>
          <a:prstGeom prst="rect">
            <a:avLst/>
          </a:prstGeom>
        </p:spPr>
        <p:txBody>
          <a:bodyPr lIns="0" tIns="0" rIns="0" bIns="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2700" fontAlgn="auto">
              <a:spcAft>
                <a:spcPts val="0"/>
              </a:spcAft>
              <a:defRPr/>
            </a:pPr>
            <a:r>
              <a:rPr lang="en-CA" sz="1600" spc="-20" dirty="0" smtClean="0">
                <a:solidFill>
                  <a:schemeClr val="bg1"/>
                </a:solidFill>
                <a:latin typeface="Arial" panose="020B0604020202020204" pitchFamily="34" charset="0"/>
                <a:cs typeface="Arial" panose="020B0604020202020204" pitchFamily="34" charset="0"/>
              </a:rPr>
              <a:t>C</a:t>
            </a:r>
            <a:r>
              <a:rPr lang="en-CA" sz="1600" spc="5" dirty="0" smtClean="0">
                <a:solidFill>
                  <a:schemeClr val="bg1"/>
                </a:solidFill>
                <a:latin typeface="Arial" panose="020B0604020202020204" pitchFamily="34" charset="0"/>
                <a:cs typeface="Arial" panose="020B0604020202020204" pitchFamily="34" charset="0"/>
              </a:rPr>
              <a:t>ong</a:t>
            </a:r>
            <a:r>
              <a:rPr lang="en-CA" sz="1600" spc="-15" dirty="0" smtClean="0">
                <a:solidFill>
                  <a:schemeClr val="bg1"/>
                </a:solidFill>
                <a:latin typeface="Arial" panose="020B0604020202020204" pitchFamily="34" charset="0"/>
                <a:cs typeface="Arial" panose="020B0604020202020204" pitchFamily="34" charset="0"/>
              </a:rPr>
              <a:t>rat</a:t>
            </a:r>
            <a:r>
              <a:rPr lang="en-CA" sz="1600" spc="-25" dirty="0" smtClean="0">
                <a:solidFill>
                  <a:schemeClr val="bg1"/>
                </a:solidFill>
                <a:latin typeface="Arial" panose="020B0604020202020204" pitchFamily="34" charset="0"/>
                <a:cs typeface="Arial" panose="020B0604020202020204" pitchFamily="34" charset="0"/>
              </a:rPr>
              <a:t>u</a:t>
            </a:r>
            <a:r>
              <a:rPr lang="en-CA" sz="1600" spc="-20" dirty="0" smtClean="0">
                <a:solidFill>
                  <a:schemeClr val="bg1"/>
                </a:solidFill>
                <a:latin typeface="Arial" panose="020B0604020202020204" pitchFamily="34" charset="0"/>
                <a:cs typeface="Arial" panose="020B0604020202020204" pitchFamily="34" charset="0"/>
              </a:rPr>
              <a:t>l</a:t>
            </a:r>
            <a:r>
              <a:rPr lang="en-CA" sz="1600" spc="-25" dirty="0" smtClean="0">
                <a:solidFill>
                  <a:schemeClr val="bg1"/>
                </a:solidFill>
                <a:latin typeface="Arial" panose="020B0604020202020204" pitchFamily="34" charset="0"/>
                <a:cs typeface="Arial" panose="020B0604020202020204" pitchFamily="34" charset="0"/>
              </a:rPr>
              <a:t>a</a:t>
            </a:r>
            <a:r>
              <a:rPr lang="en-CA" sz="1600" spc="-15" dirty="0" smtClean="0">
                <a:solidFill>
                  <a:schemeClr val="bg1"/>
                </a:solidFill>
                <a:latin typeface="Arial" panose="020B0604020202020204" pitchFamily="34" charset="0"/>
                <a:cs typeface="Arial" panose="020B0604020202020204" pitchFamily="34" charset="0"/>
              </a:rPr>
              <a:t>ti</a:t>
            </a:r>
            <a:r>
              <a:rPr lang="en-CA" sz="1600" spc="5" dirty="0" smtClean="0">
                <a:solidFill>
                  <a:schemeClr val="bg1"/>
                </a:solidFill>
                <a:latin typeface="Arial" panose="020B0604020202020204" pitchFamily="34" charset="0"/>
                <a:cs typeface="Arial" panose="020B0604020202020204" pitchFamily="34" charset="0"/>
              </a:rPr>
              <a:t>ons!</a:t>
            </a:r>
            <a:endParaRPr lang="en-CA" sz="1600" spc="5" dirty="0">
              <a:solidFill>
                <a:schemeClr val="bg1"/>
              </a:solidFill>
              <a:latin typeface="Arial" panose="020B0604020202020204" pitchFamily="34" charset="0"/>
              <a:cs typeface="Arial" panose="020B0604020202020204" pitchFamily="34" charset="0"/>
            </a:endParaRPr>
          </a:p>
        </p:txBody>
      </p:sp>
      <p:sp>
        <p:nvSpPr>
          <p:cNvPr id="11268" name="object 3"/>
          <p:cNvSpPr txBox="1">
            <a:spLocks noChangeArrowheads="1"/>
          </p:cNvSpPr>
          <p:nvPr/>
        </p:nvSpPr>
        <p:spPr bwMode="auto">
          <a:xfrm>
            <a:off x="304800" y="1143000"/>
            <a:ext cx="5029200" cy="4362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42875"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7200" b="1" dirty="0">
                <a:solidFill>
                  <a:srgbClr val="2160AD"/>
                </a:solidFill>
                <a:latin typeface="Freestyle Script" pitchFamily="66" charset="0"/>
              </a:rPr>
              <a:t>Congratulations!</a:t>
            </a:r>
          </a:p>
          <a:p>
            <a:pPr algn="ctr" eaLnBrk="1" hangingPunct="1">
              <a:spcBef>
                <a:spcPct val="0"/>
              </a:spcBef>
              <a:buFontTx/>
              <a:buNone/>
            </a:pPr>
            <a:endParaRPr lang="en-US" altLang="en-US" sz="1800" b="1" dirty="0">
              <a:solidFill>
                <a:srgbClr val="2160AD"/>
              </a:solidFill>
              <a:latin typeface="Arial" charset="0"/>
            </a:endParaRPr>
          </a:p>
          <a:p>
            <a:pPr algn="ctr" eaLnBrk="1" hangingPunct="1">
              <a:spcBef>
                <a:spcPct val="0"/>
              </a:spcBef>
              <a:buFontTx/>
              <a:buNone/>
            </a:pPr>
            <a:r>
              <a:rPr lang="en-US" altLang="en-US" sz="1600" b="1" dirty="0">
                <a:solidFill>
                  <a:srgbClr val="2160AD"/>
                </a:solidFill>
                <a:latin typeface="Arial" charset="0"/>
              </a:rPr>
              <a:t>You have completed the </a:t>
            </a:r>
            <a:r>
              <a:rPr lang="en-CA" altLang="en-US" sz="1600" b="1" dirty="0">
                <a:solidFill>
                  <a:srgbClr val="0070C0"/>
                </a:solidFill>
                <a:latin typeface="Arial" charset="0"/>
              </a:rPr>
              <a:t>ETS </a:t>
            </a:r>
          </a:p>
          <a:p>
            <a:pPr algn="ctr" eaLnBrk="1" hangingPunct="1">
              <a:spcBef>
                <a:spcPct val="0"/>
              </a:spcBef>
              <a:buFontTx/>
              <a:buNone/>
            </a:pPr>
            <a:r>
              <a:rPr lang="en-CA" altLang="en-US" sz="1600" b="1" dirty="0">
                <a:solidFill>
                  <a:srgbClr val="0070C0"/>
                </a:solidFill>
                <a:latin typeface="Arial" charset="0"/>
              </a:rPr>
              <a:t>Agreement Management: </a:t>
            </a:r>
          </a:p>
          <a:p>
            <a:pPr algn="ctr" eaLnBrk="1" hangingPunct="1">
              <a:spcBef>
                <a:spcPct val="0"/>
              </a:spcBef>
              <a:buFontTx/>
              <a:buNone/>
            </a:pPr>
            <a:r>
              <a:rPr lang="en-CA" altLang="en-US" sz="1600" b="1" dirty="0">
                <a:solidFill>
                  <a:srgbClr val="0070C0"/>
                </a:solidFill>
                <a:latin typeface="Arial" charset="0"/>
              </a:rPr>
              <a:t>Roles Online Training Course</a:t>
            </a:r>
            <a:endParaRPr lang="en-US" altLang="en-US" sz="1600" dirty="0">
              <a:latin typeface="Arial" charset="0"/>
            </a:endParaRPr>
          </a:p>
          <a:p>
            <a:pPr eaLnBrk="1" hangingPunct="1">
              <a:lnSpc>
                <a:spcPts val="1800"/>
              </a:lnSpc>
              <a:spcBef>
                <a:spcPct val="0"/>
              </a:spcBef>
              <a:buFontTx/>
              <a:buNone/>
            </a:pPr>
            <a:endParaRPr lang="en-US" altLang="en-US" sz="1800" dirty="0"/>
          </a:p>
          <a:p>
            <a:pPr eaLnBrk="1" hangingPunct="1">
              <a:lnSpc>
                <a:spcPts val="2100"/>
              </a:lnSpc>
              <a:spcBef>
                <a:spcPts val="63"/>
              </a:spcBef>
              <a:buFontTx/>
              <a:buNone/>
            </a:pPr>
            <a:endParaRPr lang="en-US" altLang="en-US" sz="2100" dirty="0"/>
          </a:p>
          <a:p>
            <a:pPr marL="0" lvl="0">
              <a:spcBef>
                <a:spcPct val="0"/>
              </a:spcBef>
              <a:buNone/>
            </a:pPr>
            <a:r>
              <a:rPr lang="en-US" sz="1400" dirty="0">
                <a:solidFill>
                  <a:srgbClr val="002060"/>
                </a:solidFill>
                <a:latin typeface="Arial" pitchFamily="34" charset="0"/>
                <a:cs typeface="Arial" pitchFamily="34" charset="0"/>
              </a:rPr>
              <a:t>To access </a:t>
            </a:r>
            <a:r>
              <a:rPr lang="en-US" sz="1400" b="1" dirty="0">
                <a:solidFill>
                  <a:srgbClr val="002060"/>
                </a:solidFill>
                <a:latin typeface="Arial" pitchFamily="34" charset="0"/>
                <a:cs typeface="Arial" pitchFamily="34" charset="0"/>
              </a:rPr>
              <a:t>Courses, Guides </a:t>
            </a:r>
            <a:r>
              <a:rPr lang="en-US" sz="1400" dirty="0">
                <a:solidFill>
                  <a:srgbClr val="002060"/>
                </a:solidFill>
                <a:latin typeface="Arial" pitchFamily="34" charset="0"/>
                <a:cs typeface="Arial" pitchFamily="34" charset="0"/>
              </a:rPr>
              <a:t>and </a:t>
            </a:r>
            <a:r>
              <a:rPr lang="en-US" sz="1400" b="1" dirty="0">
                <a:solidFill>
                  <a:srgbClr val="002060"/>
                </a:solidFill>
                <a:latin typeface="Arial" pitchFamily="34" charset="0"/>
                <a:cs typeface="Arial" pitchFamily="34" charset="0"/>
              </a:rPr>
              <a:t>Forms</a:t>
            </a:r>
            <a:r>
              <a:rPr lang="en-US" sz="1400" dirty="0">
                <a:solidFill>
                  <a:srgbClr val="002060"/>
                </a:solidFill>
                <a:latin typeface="Arial" pitchFamily="34" charset="0"/>
                <a:cs typeface="Arial" pitchFamily="34" charset="0"/>
              </a:rPr>
              <a:t> for all your ETS Business please see </a:t>
            </a:r>
            <a:r>
              <a:rPr lang="en-CA" sz="1400" dirty="0">
                <a:solidFill>
                  <a:srgbClr val="002060"/>
                </a:solidFill>
                <a:latin typeface="Arial" panose="020B0604020202020204" pitchFamily="34" charset="0"/>
                <a:cs typeface="Arial" panose="020B0604020202020204" pitchFamily="34" charset="0"/>
                <a:hlinkClick r:id="rId2"/>
              </a:rPr>
              <a:t>ETS Support and Online Learning</a:t>
            </a:r>
            <a:r>
              <a:rPr lang="en-CA" sz="1400" dirty="0">
                <a:solidFill>
                  <a:srgbClr val="002060"/>
                </a:solidFill>
                <a:latin typeface="Arial" panose="020B0604020202020204" pitchFamily="34" charset="0"/>
                <a:cs typeface="Arial" panose="020B0604020202020204" pitchFamily="34" charset="0"/>
              </a:rPr>
              <a:t>. </a:t>
            </a:r>
            <a:endParaRPr lang="en-US" sz="1400" dirty="0">
              <a:solidFill>
                <a:srgbClr val="002060"/>
              </a:solidFill>
              <a:latin typeface="Arial" pitchFamily="34" charset="0"/>
              <a:cs typeface="Arial" pitchFamily="34" charset="0"/>
            </a:endParaRPr>
          </a:p>
          <a:p>
            <a:pPr marL="0" lvl="0" eaLnBrk="1" hangingPunct="1">
              <a:spcBef>
                <a:spcPct val="0"/>
              </a:spcBef>
              <a:buNone/>
            </a:pPr>
            <a:endParaRPr lang="en-US" sz="1400" dirty="0">
              <a:solidFill>
                <a:srgbClr val="002060"/>
              </a:solidFill>
              <a:latin typeface="Arial" pitchFamily="34" charset="0"/>
              <a:cs typeface="Arial" pitchFamily="34" charset="0"/>
            </a:endParaRPr>
          </a:p>
          <a:p>
            <a:pPr marL="0" lvl="0" eaLnBrk="1" hangingPunct="1">
              <a:spcBef>
                <a:spcPct val="0"/>
              </a:spcBef>
              <a:buNone/>
            </a:pPr>
            <a:r>
              <a:rPr lang="en-US" sz="1400" dirty="0">
                <a:solidFill>
                  <a:srgbClr val="002060"/>
                </a:solidFill>
                <a:latin typeface="Arial" pitchFamily="34" charset="0"/>
                <a:cs typeface="Arial" pitchFamily="34" charset="0"/>
              </a:rPr>
              <a:t>If you have any comments or questions on this training course, </a:t>
            </a:r>
          </a:p>
          <a:p>
            <a:pPr marL="0" lvl="0" eaLnBrk="1" hangingPunct="1">
              <a:spcBef>
                <a:spcPct val="0"/>
              </a:spcBef>
              <a:buNone/>
            </a:pPr>
            <a:r>
              <a:rPr lang="en-US" sz="1400" dirty="0">
                <a:solidFill>
                  <a:srgbClr val="002060"/>
                </a:solidFill>
                <a:latin typeface="Arial" pitchFamily="34" charset="0"/>
                <a:cs typeface="Arial" pitchFamily="34" charset="0"/>
              </a:rPr>
              <a:t>please contact:</a:t>
            </a:r>
          </a:p>
          <a:p>
            <a:pPr algn="ctr" eaLnBrk="1" hangingPunct="1">
              <a:spcBef>
                <a:spcPct val="0"/>
              </a:spcBef>
              <a:buFontTx/>
              <a:buNone/>
            </a:pPr>
            <a:endParaRPr lang="en-US" altLang="en-US" sz="1400" dirty="0">
              <a:solidFill>
                <a:srgbClr val="0070C0"/>
              </a:solidFill>
              <a:latin typeface="Arial" charset="0"/>
            </a:endParaRPr>
          </a:p>
          <a:p>
            <a:pPr algn="ctr" eaLnBrk="1" hangingPunct="1">
              <a:spcBef>
                <a:spcPct val="0"/>
              </a:spcBef>
              <a:buFontTx/>
              <a:buNone/>
            </a:pPr>
            <a:endParaRPr lang="en-US" altLang="en-US" sz="1400" dirty="0">
              <a:latin typeface="Arial" charset="0"/>
            </a:endParaRPr>
          </a:p>
          <a:p>
            <a:pPr eaLnBrk="1" hangingPunct="1">
              <a:lnSpc>
                <a:spcPts val="1600"/>
              </a:lnSpc>
              <a:spcBef>
                <a:spcPts val="75"/>
              </a:spcBef>
              <a:buFontTx/>
              <a:buNone/>
            </a:pPr>
            <a:endParaRPr lang="en-US" altLang="en-US" sz="1600" dirty="0"/>
          </a:p>
        </p:txBody>
      </p:sp>
      <p:sp>
        <p:nvSpPr>
          <p:cNvPr id="11269" name="object 4"/>
          <p:cNvSpPr>
            <a:spLocks noChangeArrowheads="1"/>
          </p:cNvSpPr>
          <p:nvPr/>
        </p:nvSpPr>
        <p:spPr bwMode="auto">
          <a:xfrm>
            <a:off x="4610100" y="1143000"/>
            <a:ext cx="4152900" cy="4597400"/>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6" name="Text Box 4"/>
          <p:cNvSpPr txBox="1">
            <a:spLocks noChangeArrowheads="1"/>
          </p:cNvSpPr>
          <p:nvPr/>
        </p:nvSpPr>
        <p:spPr bwMode="auto">
          <a:xfrm>
            <a:off x="1140083" y="4963081"/>
            <a:ext cx="4069492" cy="6421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BF5F9"/>
                  </a:outerShdw>
                </a:effectLst>
              </a14:hiddenEffects>
            </a:ext>
          </a:extLst>
        </p:spPr>
        <p:txBody>
          <a:bodyPr vert="horz" wrap="square" lIns="36195" tIns="36195" rIns="36195" bIns="36195" numCol="1" anchor="t" anchorCtr="0" compatLnSpc="1">
            <a:prstTxWarp prst="textNoShape">
              <a:avLst/>
            </a:prstTxWarp>
          </a:bodyPr>
          <a:lstStyle/>
          <a:p>
            <a:pPr>
              <a:lnSpc>
                <a:spcPts val="1600"/>
              </a:lnSpc>
              <a:spcBef>
                <a:spcPts val="81"/>
              </a:spcBef>
            </a:pPr>
            <a:r>
              <a:rPr lang="en-US" sz="1200" dirty="0" smtClean="0">
                <a:solidFill>
                  <a:srgbClr val="002060"/>
                </a:solidFill>
                <a:latin typeface="Arial" pitchFamily="34" charset="0"/>
                <a:cs typeface="Arial" pitchFamily="34" charset="0"/>
              </a:rPr>
              <a:t>Crown Agreement Management</a:t>
            </a:r>
          </a:p>
          <a:p>
            <a:pPr>
              <a:lnSpc>
                <a:spcPts val="1600"/>
              </a:lnSpc>
              <a:spcBef>
                <a:spcPts val="81"/>
              </a:spcBef>
            </a:pPr>
            <a:r>
              <a:rPr lang="en-US" sz="1200" dirty="0" smtClean="0">
                <a:solidFill>
                  <a:srgbClr val="002060"/>
                </a:solidFill>
                <a:latin typeface="Arial" pitchFamily="34" charset="0"/>
                <a:cs typeface="Arial" pitchFamily="34" charset="0"/>
              </a:rPr>
              <a:t>Helpdesk:  (780) 644-2300</a:t>
            </a:r>
            <a:endParaRPr lang="en-CA" sz="1200" dirty="0" smtClean="0">
              <a:solidFill>
                <a:srgbClr val="002060"/>
              </a:solidFill>
            </a:endParaRPr>
          </a:p>
          <a:p>
            <a:pPr>
              <a:lnSpc>
                <a:spcPts val="1600"/>
              </a:lnSpc>
              <a:spcBef>
                <a:spcPts val="81"/>
              </a:spcBef>
            </a:pPr>
            <a:r>
              <a:rPr lang="en-CA" altLang="en-US" sz="1200" dirty="0">
                <a:solidFill>
                  <a:srgbClr val="002060"/>
                </a:solidFill>
                <a:latin typeface="Arial" charset="0"/>
              </a:rPr>
              <a:t>Email inquires: </a:t>
            </a:r>
            <a:r>
              <a:rPr lang="en-US" sz="1200" dirty="0" smtClean="0">
                <a:solidFill>
                  <a:schemeClr val="tx2">
                    <a:lumMod val="75000"/>
                  </a:schemeClr>
                </a:solidFill>
                <a:latin typeface="Arial" pitchFamily="34" charset="0"/>
                <a:cs typeface="Arial" pitchFamily="34" charset="0"/>
                <a:hlinkClick r:id="rId4"/>
              </a:rPr>
              <a:t>ENERGY.Rentals@gov.ab.ca</a:t>
            </a:r>
            <a:endParaRPr lang="en-US" sz="1200" dirty="0" smtClean="0">
              <a:solidFill>
                <a:schemeClr val="tx2">
                  <a:lumMod val="75000"/>
                </a:schemeClr>
              </a:solidFill>
              <a:latin typeface="Arial" pitchFamily="34" charset="0"/>
              <a:cs typeface="Arial" pitchFamily="34" charset="0"/>
            </a:endParaRPr>
          </a:p>
          <a:p>
            <a:pPr>
              <a:lnSpc>
                <a:spcPts val="1600"/>
              </a:lnSpc>
              <a:spcBef>
                <a:spcPts val="81"/>
              </a:spcBef>
            </a:pPr>
            <a:endParaRPr lang="en-US" sz="1400" dirty="0">
              <a:solidFill>
                <a:schemeClr val="tx2">
                  <a:lumMod val="75000"/>
                </a:schemeClr>
              </a:solidFill>
              <a:latin typeface="Arial" pitchFamily="34" charset="0"/>
              <a:cs typeface="Arial" pitchFamily="34" charset="0"/>
            </a:endParaRPr>
          </a:p>
          <a:p>
            <a:pPr>
              <a:lnSpc>
                <a:spcPts val="1600"/>
              </a:lnSpc>
              <a:spcBef>
                <a:spcPts val="81"/>
              </a:spcBef>
            </a:pPr>
            <a:endParaRPr lang="en-CA" altLang="en-US" sz="1100" dirty="0" smtClean="0">
              <a:solidFill>
                <a:srgbClr val="002060"/>
              </a:solidFill>
              <a:latin typeface="Arial" charset="0"/>
            </a:endParaRPr>
          </a:p>
          <a:p>
            <a:pPr>
              <a:lnSpc>
                <a:spcPts val="1600"/>
              </a:lnSpc>
              <a:spcBef>
                <a:spcPts val="81"/>
              </a:spcBef>
            </a:pPr>
            <a:endParaRPr lang="en-CA" altLang="en-US" sz="1100" dirty="0">
              <a:solidFill>
                <a:srgbClr val="002060"/>
              </a:solidFill>
              <a:latin typeface="Arial" charset="0"/>
            </a:endParaRPr>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4"/>
          <p:cNvSpPr>
            <a:spLocks noGrp="1"/>
          </p:cNvSpPr>
          <p:nvPr>
            <p:ph type="title" idx="4294967295"/>
          </p:nvPr>
        </p:nvSpPr>
        <p:spPr>
          <a:xfrm>
            <a:off x="152400" y="914400"/>
            <a:ext cx="1219200" cy="457200"/>
          </a:xfrm>
        </p:spPr>
        <p:txBody>
          <a:bodyPr/>
          <a:lstStyle/>
          <a:p>
            <a:pPr algn="l" eaLnBrk="1" hangingPunct="1"/>
            <a:r>
              <a:rPr lang="en-CA" altLang="en-US" sz="1600" b="1" smtClean="0">
                <a:latin typeface="Arial" charset="0"/>
                <a:cs typeface="Arial" charset="0"/>
              </a:rPr>
              <a:t>Revisions</a:t>
            </a:r>
          </a:p>
        </p:txBody>
      </p:sp>
      <p:graphicFrame>
        <p:nvGraphicFramePr>
          <p:cNvPr id="6" name="object 2"/>
          <p:cNvGraphicFramePr>
            <a:graphicFrameLocks noGrp="1"/>
          </p:cNvGraphicFramePr>
          <p:nvPr>
            <p:extLst>
              <p:ext uri="{D42A27DB-BD31-4B8C-83A1-F6EECF244321}">
                <p14:modId xmlns:p14="http://schemas.microsoft.com/office/powerpoint/2010/main" val="3269235153"/>
              </p:ext>
            </p:extLst>
          </p:nvPr>
        </p:nvGraphicFramePr>
        <p:xfrm>
          <a:off x="1295400" y="2701925"/>
          <a:ext cx="6400800" cy="1663065"/>
        </p:xfrm>
        <a:graphic>
          <a:graphicData uri="http://schemas.openxmlformats.org/drawingml/2006/table">
            <a:tbl>
              <a:tblPr/>
              <a:tblGrid>
                <a:gridCol w="21336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371475">
                <a:tc>
                  <a:txBody>
                    <a:bodyPr/>
                    <a:lstStyle>
                      <a:lvl1pPr marL="84138"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84138"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Calibri" pitchFamily="34" charset="0"/>
                          <a:cs typeface="Arial" charset="0"/>
                        </a:rPr>
                        <a:t>Date</a:t>
                      </a:r>
                      <a:endParaRPr kumimoji="0" lang="en-US" altLang="en-US" sz="1800" b="0" i="0" u="none" strike="noStrike" cap="none" normalizeH="0" baseline="0" smtClean="0">
                        <a:ln>
                          <a:noFill/>
                        </a:ln>
                        <a:solidFill>
                          <a:schemeClr val="tx1"/>
                        </a:solidFill>
                        <a:effectLst/>
                        <a:latin typeface="Calibri" pitchFamily="34"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marL="84138"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84138"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Calibri" pitchFamily="34" charset="0"/>
                          <a:cs typeface="Arial" charset="0"/>
                        </a:rPr>
                        <a:t>Revisions Type</a:t>
                      </a:r>
                      <a:endParaRPr kumimoji="0" lang="en-US" altLang="en-US" sz="1800" b="0" i="0" u="none" strike="noStrike" cap="none" normalizeH="0" baseline="0" smtClean="0">
                        <a:ln>
                          <a:noFill/>
                        </a:ln>
                        <a:solidFill>
                          <a:schemeClr val="tx1"/>
                        </a:solidFill>
                        <a:effectLst/>
                        <a:latin typeface="Calibri" pitchFamily="34"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marL="84138"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84138"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Calibri" pitchFamily="34" charset="0"/>
                          <a:cs typeface="Arial" charset="0"/>
                        </a:rPr>
                        <a:t>Page Number</a:t>
                      </a:r>
                      <a:endParaRPr kumimoji="0" lang="en-US" altLang="en-US" sz="1800" b="0" i="0" u="none" strike="noStrike" cap="none" normalizeH="0" baseline="0" smtClean="0">
                        <a:ln>
                          <a:noFill/>
                        </a:ln>
                        <a:solidFill>
                          <a:schemeClr val="tx1"/>
                        </a:solidFill>
                        <a:effectLst/>
                        <a:latin typeface="Calibri" pitchFamily="34"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10000"/>
                  </a:ext>
                </a:extLst>
              </a:tr>
              <a:tr h="371475">
                <a:tc>
                  <a:txBody>
                    <a:bodyPr/>
                    <a:lstStyle>
                      <a:lvl1pPr marL="84138"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84138"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itchFamily="34" charset="0"/>
                          <a:cs typeface="Arial" charset="0"/>
                        </a:rPr>
                        <a:t>March 10, 2017</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marL="84138"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84138"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itchFamily="34" charset="0"/>
                          <a:cs typeface="Arial" charset="0"/>
                        </a:rPr>
                        <a:t>Initial Creation</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marL="84138"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84138"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itchFamily="34" charset="0"/>
                          <a:cs typeface="Arial" charset="0"/>
                        </a:rPr>
                        <a:t>All</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71475">
                <a:tc>
                  <a:txBody>
                    <a:bodyPr/>
                    <a:lstStyle>
                      <a:lvl1pPr marL="84138"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84138"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itchFamily="34" charset="0"/>
                          <a:cs typeface="Arial" charset="0"/>
                        </a:rPr>
                        <a:t>June 2020</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marL="84138"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84138"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itchFamily="34" charset="0"/>
                          <a:cs typeface="Arial" charset="0"/>
                        </a:rPr>
                        <a:t>Update Banner and add Resource Page</a:t>
                      </a: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marL="84138"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84138"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itchFamily="34" charset="0"/>
                          <a:cs typeface="Arial" charset="0"/>
                        </a:rPr>
                        <a:t>All</a:t>
                      </a:r>
                    </a:p>
                    <a:p>
                      <a:pPr marL="84138"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Calibri" pitchFamily="34"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2"/>
                  </a:ext>
                </a:extLst>
              </a:tr>
              <a:tr h="371475">
                <a:tc>
                  <a:txBody>
                    <a:bodyPr/>
                    <a:lstStyle/>
                    <a:p>
                      <a:pPr marL="84138"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itchFamily="34" charset="0"/>
                          <a:cs typeface="Arial" charset="0"/>
                        </a:rPr>
                        <a:t>October 2020</a:t>
                      </a:r>
                      <a:endParaRPr kumimoji="0" lang="en-US" altLang="en-US" sz="1800" b="0" i="0" u="none" strike="noStrike" cap="none" normalizeH="0" baseline="0" dirty="0" smtClean="0">
                        <a:ln>
                          <a:noFill/>
                        </a:ln>
                        <a:solidFill>
                          <a:schemeClr val="tx1"/>
                        </a:solidFill>
                        <a:effectLst/>
                        <a:latin typeface="Calibri" pitchFamily="34"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84138"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itchFamily="34" charset="0"/>
                          <a:cs typeface="Arial" charset="0"/>
                        </a:rPr>
                        <a:t>Updated</a:t>
                      </a:r>
                      <a:endParaRPr kumimoji="0" lang="en-US" altLang="en-US" sz="1800" b="0" i="0" u="none" strike="noStrike" cap="none" normalizeH="0" baseline="0" dirty="0" smtClean="0">
                        <a:ln>
                          <a:noFill/>
                        </a:ln>
                        <a:solidFill>
                          <a:schemeClr val="tx1"/>
                        </a:solidFill>
                        <a:effectLst/>
                        <a:latin typeface="Calibri" pitchFamily="34"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84138"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itchFamily="34" charset="0"/>
                          <a:cs typeface="Arial" charset="0"/>
                        </a:rPr>
                        <a:t>Various</a:t>
                      </a:r>
                      <a:endParaRPr kumimoji="0" lang="en-US" altLang="en-US" sz="1800" b="0" i="0" u="none" strike="noStrike" cap="none" normalizeH="0" baseline="0" dirty="0" smtClean="0">
                        <a:ln>
                          <a:noFill/>
                        </a:ln>
                        <a:solidFill>
                          <a:schemeClr val="tx1"/>
                        </a:solidFill>
                        <a:effectLst/>
                        <a:latin typeface="Calibri" pitchFamily="34" charset="0"/>
                        <a:cs typeface="Arial"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718128614"/>
                  </a:ext>
                </a:extLst>
              </a:tr>
            </a:tbl>
          </a:graphicData>
        </a:graphic>
      </p:graphicFrame>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7"/>
          <p:cNvSpPr>
            <a:spLocks noGrp="1"/>
          </p:cNvSpPr>
          <p:nvPr>
            <p:ph type="title" idx="4294967295"/>
          </p:nvPr>
        </p:nvSpPr>
        <p:spPr>
          <a:xfrm>
            <a:off x="142875" y="914400"/>
            <a:ext cx="1600200" cy="457200"/>
          </a:xfrm>
        </p:spPr>
        <p:txBody>
          <a:bodyPr/>
          <a:lstStyle/>
          <a:p>
            <a:pPr algn="l" eaLnBrk="1" hangingPunct="1"/>
            <a:r>
              <a:rPr lang="en-CA" altLang="en-US" sz="1600" b="1" smtClean="0">
                <a:latin typeface="Arial" charset="0"/>
                <a:cs typeface="Arial" charset="0"/>
              </a:rPr>
              <a:t>Introduction</a:t>
            </a:r>
          </a:p>
        </p:txBody>
      </p:sp>
      <p:pic>
        <p:nvPicPr>
          <p:cNvPr id="4099" name="Picture 3" descr="C:\Users\chinnek\AppData\Local\Microsoft\Windows\Temporary Internet Files\Content.IE5\AZB6PWEZ\MC90035710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916113"/>
            <a:ext cx="2549525"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itle 4"/>
          <p:cNvSpPr txBox="1">
            <a:spLocks/>
          </p:cNvSpPr>
          <p:nvPr/>
        </p:nvSpPr>
        <p:spPr bwMode="auto">
          <a:xfrm>
            <a:off x="152400" y="9144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CA" altLang="en-US" sz="1600" b="1">
              <a:latin typeface="Arial" charset="0"/>
            </a:endParaRPr>
          </a:p>
        </p:txBody>
      </p:sp>
      <p:sp>
        <p:nvSpPr>
          <p:cNvPr id="4101" name="Rectangle 1"/>
          <p:cNvSpPr>
            <a:spLocks/>
          </p:cNvSpPr>
          <p:nvPr/>
        </p:nvSpPr>
        <p:spPr bwMode="auto">
          <a:xfrm>
            <a:off x="4286250" y="2713038"/>
            <a:ext cx="3790950" cy="173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 typeface="Arial" charset="0"/>
              <a:buNone/>
            </a:pPr>
            <a:r>
              <a:rPr lang="en-US" altLang="en-US" sz="1200">
                <a:solidFill>
                  <a:srgbClr val="000000"/>
                </a:solidFill>
                <a:latin typeface="Arial" charset="0"/>
              </a:rPr>
              <a:t>In this module, you will learn about the different roles for Agreement Management.</a:t>
            </a:r>
          </a:p>
          <a:p>
            <a:pPr eaLnBrk="1" hangingPunct="1">
              <a:spcBef>
                <a:spcPct val="0"/>
              </a:spcBef>
              <a:buFont typeface="Arial" charset="0"/>
              <a:buNone/>
            </a:pPr>
            <a:endParaRPr lang="en-US" altLang="en-US" sz="1200">
              <a:solidFill>
                <a:srgbClr val="000000"/>
              </a:solidFill>
              <a:latin typeface="Arial" charset="0"/>
            </a:endParaRPr>
          </a:p>
          <a:p>
            <a:pPr eaLnBrk="1" hangingPunct="1">
              <a:spcBef>
                <a:spcPct val="0"/>
              </a:spcBef>
              <a:buFont typeface="Arial" charset="0"/>
              <a:buNone/>
            </a:pPr>
            <a:endParaRPr lang="en-US" altLang="en-US" sz="1200" b="1">
              <a:solidFill>
                <a:srgbClr val="000000"/>
              </a:solidFill>
              <a:latin typeface="Arial" charset="0"/>
            </a:endParaRPr>
          </a:p>
          <a:p>
            <a:pPr>
              <a:buFont typeface="Arial" charset="0"/>
              <a:buNone/>
            </a:pPr>
            <a:r>
              <a:rPr lang="en-CA" altLang="en-US" sz="1200" u="sng">
                <a:latin typeface="Arial" charset="0"/>
              </a:rPr>
              <a:t>Prerequisite Learning Modules</a:t>
            </a:r>
          </a:p>
          <a:p>
            <a:pPr>
              <a:buFont typeface="Arial" charset="0"/>
              <a:buNone/>
            </a:pPr>
            <a:r>
              <a:rPr lang="en-CA" altLang="en-US" sz="1200">
                <a:latin typeface="Arial" charset="0"/>
              </a:rPr>
              <a:t/>
            </a:r>
            <a:br>
              <a:rPr lang="en-CA" altLang="en-US" sz="1200">
                <a:latin typeface="Arial" charset="0"/>
              </a:rPr>
            </a:br>
            <a:r>
              <a:rPr lang="en-CA" altLang="en-US" sz="1200">
                <a:latin typeface="Arial" charset="0"/>
              </a:rPr>
              <a:t>Before proceeding we recommend that you view the </a:t>
            </a:r>
            <a:r>
              <a:rPr lang="en-CA" altLang="en-US" sz="1200" b="1">
                <a:latin typeface="Arial" charset="0"/>
              </a:rPr>
              <a:t>ETS Account Setup and Preferences </a:t>
            </a:r>
            <a:r>
              <a:rPr lang="en-CA" altLang="en-US" sz="1200">
                <a:latin typeface="Arial" charset="0"/>
              </a:rPr>
              <a:t>module located in the Online Learning portal.</a:t>
            </a:r>
            <a:endParaRPr lang="en-US" altLang="en-US" sz="1200">
              <a:latin typeface="Arial" charset="0"/>
            </a:endParaRPr>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2675" y="1609725"/>
            <a:ext cx="2009775" cy="4257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23" name="Title 6"/>
          <p:cNvSpPr>
            <a:spLocks noGrp="1"/>
          </p:cNvSpPr>
          <p:nvPr>
            <p:ph type="title" idx="4294967295"/>
          </p:nvPr>
        </p:nvSpPr>
        <p:spPr>
          <a:xfrm>
            <a:off x="142875" y="876300"/>
            <a:ext cx="6400800" cy="533400"/>
          </a:xfrm>
        </p:spPr>
        <p:txBody>
          <a:bodyPr/>
          <a:lstStyle/>
          <a:p>
            <a:pPr algn="l" eaLnBrk="1" hangingPunct="1"/>
            <a:r>
              <a:rPr lang="en-CA" altLang="en-US" sz="1600" b="1" smtClean="0">
                <a:latin typeface="Arial" charset="0"/>
                <a:cs typeface="Arial" charset="0"/>
              </a:rPr>
              <a:t>Site Administrator – Assign Roles</a:t>
            </a:r>
          </a:p>
        </p:txBody>
      </p:sp>
      <p:sp>
        <p:nvSpPr>
          <p:cNvPr id="5124" name="Rectangle 4"/>
          <p:cNvSpPr>
            <a:spLocks noChangeArrowheads="1"/>
          </p:cNvSpPr>
          <p:nvPr/>
        </p:nvSpPr>
        <p:spPr bwMode="auto">
          <a:xfrm>
            <a:off x="3733800" y="3184525"/>
            <a:ext cx="39624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rgbClr val="000000"/>
                </a:solidFill>
                <a:latin typeface="Arial" charset="0"/>
              </a:rPr>
              <a:t>The Site Administrator is responsible for assigning roles to their users for the various Form Types.</a:t>
            </a:r>
          </a:p>
          <a:p>
            <a:pPr eaLnBrk="1" hangingPunct="1">
              <a:spcBef>
                <a:spcPct val="0"/>
              </a:spcBef>
              <a:buFontTx/>
              <a:buNone/>
            </a:pPr>
            <a:endParaRPr lang="en-US" altLang="en-US" sz="1200">
              <a:solidFill>
                <a:srgbClr val="000000"/>
              </a:solidFill>
              <a:latin typeface="Arial" charset="0"/>
            </a:endParaRPr>
          </a:p>
          <a:p>
            <a:pPr eaLnBrk="1" hangingPunct="1">
              <a:spcBef>
                <a:spcPct val="0"/>
              </a:spcBef>
              <a:buFontTx/>
              <a:buNone/>
            </a:pPr>
            <a:r>
              <a:rPr lang="en-US" altLang="en-US" sz="1200">
                <a:solidFill>
                  <a:srgbClr val="000000"/>
                </a:solidFill>
                <a:latin typeface="Arial" charset="0"/>
              </a:rPr>
              <a:t>This is completed in the </a:t>
            </a:r>
            <a:r>
              <a:rPr lang="en-US" altLang="en-US" sz="1200" b="1">
                <a:solidFill>
                  <a:srgbClr val="000000"/>
                </a:solidFill>
                <a:latin typeface="Arial" charset="0"/>
              </a:rPr>
              <a:t>Assign Roles</a:t>
            </a:r>
            <a:r>
              <a:rPr lang="en-US" altLang="en-US" sz="1200">
                <a:solidFill>
                  <a:srgbClr val="000000"/>
                </a:solidFill>
                <a:latin typeface="Arial" charset="0"/>
              </a:rPr>
              <a:t> screen under the </a:t>
            </a:r>
            <a:r>
              <a:rPr lang="en-US" altLang="en-US" sz="1200" b="1">
                <a:solidFill>
                  <a:srgbClr val="000000"/>
                </a:solidFill>
                <a:latin typeface="Arial" charset="0"/>
              </a:rPr>
              <a:t>Client Accounts </a:t>
            </a:r>
            <a:r>
              <a:rPr lang="en-US" altLang="en-US" sz="1200">
                <a:solidFill>
                  <a:srgbClr val="000000"/>
                </a:solidFill>
                <a:latin typeface="Arial" charset="0"/>
              </a:rPr>
              <a:t>section in ETS.</a:t>
            </a:r>
          </a:p>
          <a:p>
            <a:pPr eaLnBrk="1" hangingPunct="1">
              <a:spcBef>
                <a:spcPct val="0"/>
              </a:spcBef>
              <a:buFontTx/>
              <a:buNone/>
            </a:pPr>
            <a:endParaRPr lang="en-US" altLang="en-US" sz="1200">
              <a:solidFill>
                <a:srgbClr val="000000"/>
              </a:solidFill>
              <a:latin typeface="Arial" charset="0"/>
            </a:endParaRPr>
          </a:p>
          <a:p>
            <a:pPr eaLnBrk="1" hangingPunct="1">
              <a:spcBef>
                <a:spcPct val="0"/>
              </a:spcBef>
              <a:buFontTx/>
              <a:buNone/>
            </a:pPr>
            <a:r>
              <a:rPr lang="en-US" altLang="en-US" sz="1200">
                <a:solidFill>
                  <a:srgbClr val="000000"/>
                </a:solidFill>
                <a:latin typeface="Arial" charset="0"/>
              </a:rPr>
              <a:t>The selection of roles will vary based on the Form Type.</a:t>
            </a:r>
          </a:p>
        </p:txBody>
      </p:sp>
      <p:sp>
        <p:nvSpPr>
          <p:cNvPr id="5125" name="Rectangle 4"/>
          <p:cNvSpPr>
            <a:spLocks/>
          </p:cNvSpPr>
          <p:nvPr/>
        </p:nvSpPr>
        <p:spPr bwMode="auto">
          <a:xfrm>
            <a:off x="6572250" y="952500"/>
            <a:ext cx="523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CA" altLang="en-US" sz="1400" b="1" i="1"/>
              <a:t> </a:t>
            </a:r>
          </a:p>
        </p:txBody>
      </p:sp>
      <p:graphicFrame>
        <p:nvGraphicFramePr>
          <p:cNvPr id="5126" name="Object 1"/>
          <p:cNvGraphicFramePr>
            <a:graphicFrameLocks noChangeAspect="1"/>
          </p:cNvGraphicFramePr>
          <p:nvPr/>
        </p:nvGraphicFramePr>
        <p:xfrm>
          <a:off x="4868863" y="1600200"/>
          <a:ext cx="1676400" cy="1495425"/>
        </p:xfrm>
        <a:graphic>
          <a:graphicData uri="http://schemas.openxmlformats.org/presentationml/2006/ole">
            <mc:AlternateContent xmlns:mc="http://schemas.openxmlformats.org/markup-compatibility/2006">
              <mc:Choice xmlns:v="urn:schemas-microsoft-com:vml" Requires="v">
                <p:oleObj spid="_x0000_s5136" name="Visio" r:id="rId5" imgW="1310640" imgH="1168541" progId="Visio.Drawing.11">
                  <p:embed/>
                </p:oleObj>
              </mc:Choice>
              <mc:Fallback>
                <p:oleObj name="Visio" r:id="rId5" imgW="1310640" imgH="1168541" progId="Visio.Drawing.11">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68863" y="1600200"/>
                        <a:ext cx="167640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 name="Picture 2"/>
          <p:cNvPicPr>
            <a:picLocks noChangeAspect="1"/>
          </p:cNvPicPr>
          <p:nvPr/>
        </p:nvPicPr>
        <p:blipFill>
          <a:blip r:embed="rId7"/>
          <a:stretch>
            <a:fillRect/>
          </a:stretch>
        </p:blipFill>
        <p:spPr>
          <a:xfrm>
            <a:off x="1506609" y="5105400"/>
            <a:ext cx="1161905" cy="1114286"/>
          </a:xfrm>
          <a:prstGeom prst="rect">
            <a:avLst/>
          </a:prstGeom>
        </p:spPr>
      </p:pic>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Table 29"/>
          <p:cNvGraphicFramePr>
            <a:graphicFrameLocks noGrp="1"/>
          </p:cNvGraphicFramePr>
          <p:nvPr/>
        </p:nvGraphicFramePr>
        <p:xfrm>
          <a:off x="1257300" y="2590800"/>
          <a:ext cx="6667500" cy="3503614"/>
        </p:xfrm>
        <a:graphic>
          <a:graphicData uri="http://schemas.openxmlformats.org/drawingml/2006/table">
            <a:tbl>
              <a:tblPr/>
              <a:tblGrid>
                <a:gridCol w="1143000">
                  <a:extLst>
                    <a:ext uri="{9D8B030D-6E8A-4147-A177-3AD203B41FA5}">
                      <a16:colId xmlns:a16="http://schemas.microsoft.com/office/drawing/2014/main" val="20000"/>
                    </a:ext>
                  </a:extLst>
                </a:gridCol>
                <a:gridCol w="5524500">
                  <a:extLst>
                    <a:ext uri="{9D8B030D-6E8A-4147-A177-3AD203B41FA5}">
                      <a16:colId xmlns:a16="http://schemas.microsoft.com/office/drawing/2014/main" val="20001"/>
                    </a:ext>
                  </a:extLst>
                </a:gridCol>
              </a:tblGrid>
              <a:tr h="1084263">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CA" altLang="en-US" sz="1200" b="0" i="0" u="none" strike="noStrike" cap="none" normalizeH="0" baseline="0" smtClean="0">
                        <a:ln>
                          <a:noFill/>
                        </a:ln>
                        <a:solidFill>
                          <a:schemeClr val="tx1"/>
                        </a:solidFill>
                        <a:effectLst/>
                        <a:latin typeface="Arial" charset="0"/>
                        <a:cs typeface="Arial" charset="0"/>
                      </a:endParaRPr>
                    </a:p>
                  </a:txBody>
                  <a:tcPr marL="45720" marR="4572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marL="171450" indent="-17145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en-US" altLang="en-US" sz="1200" b="0" i="0" u="none" strike="noStrike" cap="none" normalizeH="0" baseline="0" smtClean="0">
                          <a:ln>
                            <a:noFill/>
                          </a:ln>
                          <a:solidFill>
                            <a:schemeClr val="tx1"/>
                          </a:solidFill>
                          <a:effectLst/>
                          <a:latin typeface="Arial" charset="0"/>
                          <a:cs typeface="Arial" charset="0"/>
                        </a:rPr>
                        <a:t>can submit and view authorization requests.</a:t>
                      </a:r>
                    </a:p>
                  </a:txBody>
                  <a:tcPr marL="45720" marR="4572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84263">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CA" altLang="en-US" sz="1200" b="0" i="0" u="none" strike="noStrike" cap="none" normalizeH="0" baseline="0" smtClean="0">
                        <a:ln>
                          <a:noFill/>
                        </a:ln>
                        <a:solidFill>
                          <a:schemeClr val="tx1"/>
                        </a:solidFill>
                        <a:effectLst/>
                        <a:latin typeface="Arial" charset="0"/>
                        <a:cs typeface="Arial" charset="0"/>
                      </a:endParaRPr>
                    </a:p>
                  </a:txBody>
                  <a:tcPr marL="45720" marR="45720" anchor="ctr" horzOverflow="overflow">
                    <a:lnL>
                      <a:noFill/>
                    </a:lnL>
                    <a:lnR>
                      <a:noFill/>
                    </a:lnR>
                    <a:lnT w="12700" cap="flat" cmpd="sng" algn="ctr">
                      <a:solidFill>
                        <a:schemeClr val="accent1"/>
                      </a:solidFill>
                      <a:prstDash val="solid"/>
                      <a:round/>
                      <a:headEnd type="none" w="med" len="med"/>
                      <a:tailEnd type="none" w="med" len="med"/>
                    </a:lnT>
                    <a:lnB>
                      <a:noFill/>
                    </a:lnB>
                    <a:lnTlToBr>
                      <a:noFill/>
                    </a:lnTlToBr>
                    <a:lnBlToTr>
                      <a:noFill/>
                    </a:lnBlToTr>
                    <a:solidFill>
                      <a:schemeClr val="accent1">
                        <a:alpha val="20000"/>
                      </a:schemeClr>
                    </a:solidFill>
                  </a:tcPr>
                </a:tc>
                <a:tc>
                  <a:txBody>
                    <a:bodyPr/>
                    <a:lstStyle>
                      <a:lvl1pPr marL="171450" indent="-17145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en-US" altLang="en-US" sz="1200" b="0" i="0" u="none" strike="noStrike" cap="none" normalizeH="0" baseline="0" smtClean="0">
                          <a:ln>
                            <a:noFill/>
                          </a:ln>
                          <a:solidFill>
                            <a:schemeClr val="tx1"/>
                          </a:solidFill>
                          <a:effectLst/>
                          <a:latin typeface="Arial" charset="0"/>
                          <a:cs typeface="Arial" charset="0"/>
                        </a:rPr>
                        <a:t>can concur authorization requests.</a:t>
                      </a:r>
                      <a:endParaRPr kumimoji="0" lang="en-CA" altLang="en-US" sz="1200" b="0" i="0" u="none" strike="noStrike" cap="none" normalizeH="0" baseline="0" smtClean="0">
                        <a:ln>
                          <a:noFill/>
                        </a:ln>
                        <a:solidFill>
                          <a:schemeClr val="tx1"/>
                        </a:solidFill>
                        <a:effectLst/>
                        <a:latin typeface="Arial" charset="0"/>
                        <a:cs typeface="Arial" charset="0"/>
                      </a:endParaRPr>
                    </a:p>
                  </a:txBody>
                  <a:tcPr marL="45720" marR="45720" anchor="ctr" horzOverflow="overflow">
                    <a:lnL>
                      <a:noFill/>
                    </a:lnL>
                    <a:lnR>
                      <a:noFill/>
                    </a:lnR>
                    <a:lnT w="12700" cap="flat" cmpd="sng" algn="ctr">
                      <a:solidFill>
                        <a:schemeClr val="accent1"/>
                      </a:solidFill>
                      <a:prstDash val="solid"/>
                      <a:round/>
                      <a:headEnd type="none" w="med" len="med"/>
                      <a:tailEnd type="none" w="med" len="med"/>
                    </a:lnT>
                    <a:lnB>
                      <a:noFill/>
                    </a:lnB>
                    <a:lnTlToBr>
                      <a:noFill/>
                    </a:lnTlToBr>
                    <a:lnBlToTr>
                      <a:noFill/>
                    </a:lnBlToTr>
                    <a:solidFill>
                      <a:schemeClr val="accent1">
                        <a:alpha val="20000"/>
                      </a:schemeClr>
                    </a:solidFill>
                  </a:tcPr>
                </a:tc>
                <a:extLst>
                  <a:ext uri="{0D108BD9-81ED-4DB2-BD59-A6C34878D82A}">
                    <a16:rowId xmlns:a16="http://schemas.microsoft.com/office/drawing/2014/main" val="10001"/>
                  </a:ext>
                </a:extLst>
              </a:tr>
              <a:tr h="1335088">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CA" altLang="en-US" sz="1200" b="0" i="0" u="none" strike="noStrike" cap="none" normalizeH="0" baseline="0" smtClean="0">
                        <a:ln>
                          <a:noFill/>
                        </a:ln>
                        <a:solidFill>
                          <a:schemeClr val="tx1"/>
                        </a:solidFill>
                        <a:effectLst/>
                        <a:latin typeface="Arial" charset="0"/>
                        <a:cs typeface="Arial" charset="0"/>
                      </a:endParaRPr>
                    </a:p>
                  </a:txBody>
                  <a:tcPr marL="45720" marR="45720" anchor="ctr" horzOverflow="overflow">
                    <a:lnL>
                      <a:noFill/>
                    </a:lnL>
                    <a:lnR>
                      <a:noFill/>
                    </a:lnR>
                    <a:lnT>
                      <a:noFill/>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marL="171450" indent="-17145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en-US" altLang="en-US" sz="1200" b="0" i="0" u="none" strike="noStrike" cap="none" normalizeH="0" baseline="0" smtClean="0">
                          <a:ln>
                            <a:noFill/>
                          </a:ln>
                          <a:solidFill>
                            <a:schemeClr val="tx1"/>
                          </a:solidFill>
                          <a:effectLst/>
                          <a:latin typeface="Arial" charset="0"/>
                          <a:cs typeface="Arial" charset="0"/>
                        </a:rPr>
                        <a:t>can view authorization requests.</a:t>
                      </a:r>
                      <a:endParaRPr kumimoji="0" lang="en-CA" altLang="en-US" sz="1200" b="0" i="0" u="none" strike="noStrike" cap="none" normalizeH="0" baseline="0" smtClean="0">
                        <a:ln>
                          <a:noFill/>
                        </a:ln>
                        <a:solidFill>
                          <a:schemeClr val="tx1"/>
                        </a:solidFill>
                        <a:effectLst/>
                        <a:latin typeface="Arial" charset="0"/>
                        <a:cs typeface="Arial" charset="0"/>
                      </a:endParaRPr>
                    </a:p>
                  </a:txBody>
                  <a:tcPr marL="45720" marR="45720" anchor="ctr" horzOverflow="overflow">
                    <a:lnL>
                      <a:noFill/>
                    </a:lnL>
                    <a:lnR>
                      <a:noFill/>
                    </a:lnR>
                    <a:lnT>
                      <a:noFill/>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156" name="Title 6"/>
          <p:cNvSpPr>
            <a:spLocks noGrp="1"/>
          </p:cNvSpPr>
          <p:nvPr>
            <p:ph type="title" idx="4294967295"/>
          </p:nvPr>
        </p:nvSpPr>
        <p:spPr>
          <a:xfrm>
            <a:off x="142875" y="876300"/>
            <a:ext cx="6162675" cy="533400"/>
          </a:xfrm>
        </p:spPr>
        <p:txBody>
          <a:bodyPr/>
          <a:lstStyle/>
          <a:p>
            <a:pPr algn="l" eaLnBrk="1" hangingPunct="1"/>
            <a:r>
              <a:rPr lang="en-CA" altLang="en-US" sz="1600" b="1" smtClean="0">
                <a:latin typeface="Arial" charset="0"/>
                <a:cs typeface="Arial" charset="0"/>
              </a:rPr>
              <a:t>Authorization</a:t>
            </a:r>
          </a:p>
        </p:txBody>
      </p:sp>
      <p:sp>
        <p:nvSpPr>
          <p:cNvPr id="6157" name="Rectangle 4"/>
          <p:cNvSpPr>
            <a:spLocks/>
          </p:cNvSpPr>
          <p:nvPr/>
        </p:nvSpPr>
        <p:spPr bwMode="auto">
          <a:xfrm>
            <a:off x="6572250" y="952500"/>
            <a:ext cx="523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CA" altLang="en-US" sz="1400" b="1" i="1"/>
              <a:t> </a:t>
            </a:r>
          </a:p>
        </p:txBody>
      </p:sp>
      <p:sp>
        <p:nvSpPr>
          <p:cNvPr id="6158" name="Title 6"/>
          <p:cNvSpPr txBox="1">
            <a:spLocks/>
          </p:cNvSpPr>
          <p:nvPr/>
        </p:nvSpPr>
        <p:spPr bwMode="auto">
          <a:xfrm>
            <a:off x="142875" y="876300"/>
            <a:ext cx="6400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CA" altLang="en-US" sz="1600" b="1">
              <a:latin typeface="Arial" charset="0"/>
            </a:endParaRPr>
          </a:p>
        </p:txBody>
      </p:sp>
      <p:sp>
        <p:nvSpPr>
          <p:cNvPr id="6159" name="Rectangle 1"/>
          <p:cNvSpPr>
            <a:spLocks/>
          </p:cNvSpPr>
          <p:nvPr/>
        </p:nvSpPr>
        <p:spPr bwMode="auto">
          <a:xfrm>
            <a:off x="393700" y="1409700"/>
            <a:ext cx="80645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 typeface="Arial" charset="0"/>
              <a:buNone/>
            </a:pPr>
            <a:r>
              <a:rPr lang="en-US" altLang="en-US" sz="1200">
                <a:solidFill>
                  <a:srgbClr val="000000"/>
                </a:solidFill>
                <a:latin typeface="Arial" charset="0"/>
              </a:rPr>
              <a:t>The Authorization </a:t>
            </a:r>
            <a:r>
              <a:rPr lang="en-CA" altLang="en-US" sz="1200">
                <a:latin typeface="Arial" charset="0"/>
              </a:rPr>
              <a:t>process involves authorizing a company to act on behalf of the designated representative for a Crown petroleum and natural gas licence or lease (PNG agreement).</a:t>
            </a:r>
            <a:endParaRPr lang="en-US" altLang="en-US" sz="1200">
              <a:solidFill>
                <a:srgbClr val="000000"/>
              </a:solidFill>
              <a:latin typeface="Arial" charset="0"/>
            </a:endParaRPr>
          </a:p>
          <a:p>
            <a:pPr>
              <a:spcBef>
                <a:spcPct val="0"/>
              </a:spcBef>
              <a:buFont typeface="Arial" charset="0"/>
              <a:buNone/>
            </a:pPr>
            <a:endParaRPr lang="en-US" altLang="en-US" sz="1200">
              <a:solidFill>
                <a:srgbClr val="000000"/>
              </a:solidFill>
              <a:latin typeface="Arial" charset="0"/>
            </a:endParaRPr>
          </a:p>
          <a:p>
            <a:pPr>
              <a:spcBef>
                <a:spcPct val="0"/>
              </a:spcBef>
              <a:buFont typeface="Arial" charset="0"/>
              <a:buNone/>
            </a:pPr>
            <a:r>
              <a:rPr lang="en-US" altLang="en-US" sz="1200">
                <a:solidFill>
                  <a:srgbClr val="000000"/>
                </a:solidFill>
                <a:latin typeface="Arial" charset="0"/>
              </a:rPr>
              <a:t>There are three roles available for Authorization</a:t>
            </a:r>
            <a:r>
              <a:rPr lang="en-US" altLang="en-US" sz="1200" i="1">
                <a:solidFill>
                  <a:srgbClr val="000000"/>
                </a:solidFill>
                <a:latin typeface="Arial" charset="0"/>
              </a:rPr>
              <a:t>:</a:t>
            </a:r>
            <a:endParaRPr lang="en-US" altLang="en-US" sz="1200">
              <a:solidFill>
                <a:srgbClr val="000000"/>
              </a:solidFill>
              <a:latin typeface="Arial" charset="0"/>
            </a:endParaRPr>
          </a:p>
        </p:txBody>
      </p:sp>
      <p:graphicFrame>
        <p:nvGraphicFramePr>
          <p:cNvPr id="6160" name="Object 26"/>
          <p:cNvGraphicFramePr>
            <a:graphicFrameLocks noChangeAspect="1"/>
          </p:cNvGraphicFramePr>
          <p:nvPr/>
        </p:nvGraphicFramePr>
        <p:xfrm>
          <a:off x="1447800" y="2590800"/>
          <a:ext cx="800100" cy="1168400"/>
        </p:xfrm>
        <a:graphic>
          <a:graphicData uri="http://schemas.openxmlformats.org/presentationml/2006/ole">
            <mc:AlternateContent xmlns:mc="http://schemas.openxmlformats.org/markup-compatibility/2006">
              <mc:Choice xmlns:v="urn:schemas-microsoft-com:vml" Requires="v">
                <p:oleObj spid="_x0000_s6190" name="Visio" r:id="rId3" imgW="800842" imgH="1168541" progId="Visio.Drawing.11">
                  <p:embed/>
                </p:oleObj>
              </mc:Choice>
              <mc:Fallback>
                <p:oleObj name="Visio" r:id="rId3" imgW="800842" imgH="1168541" progId="Visio.Drawing.11">
                  <p:embed/>
                  <p:pic>
                    <p:nvPicPr>
                      <p:cNvPr id="0" name="Object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590800"/>
                        <a:ext cx="800100" cy="116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61" name="Object 27"/>
          <p:cNvGraphicFramePr>
            <a:graphicFrameLocks noChangeAspect="1"/>
          </p:cNvGraphicFramePr>
          <p:nvPr/>
        </p:nvGraphicFramePr>
        <p:xfrm>
          <a:off x="1447800" y="3657600"/>
          <a:ext cx="804863" cy="1168400"/>
        </p:xfrm>
        <a:graphic>
          <a:graphicData uri="http://schemas.openxmlformats.org/presentationml/2006/ole">
            <mc:AlternateContent xmlns:mc="http://schemas.openxmlformats.org/markup-compatibility/2006">
              <mc:Choice xmlns:v="urn:schemas-microsoft-com:vml" Requires="v">
                <p:oleObj spid="_x0000_s6191" name="Visio" r:id="rId5" imgW="804348" imgH="1168541" progId="Visio.Drawing.11">
                  <p:embed/>
                </p:oleObj>
              </mc:Choice>
              <mc:Fallback>
                <p:oleObj name="Visio" r:id="rId5" imgW="804348" imgH="1168541" progId="Visio.Drawing.11">
                  <p:embed/>
                  <p:pic>
                    <p:nvPicPr>
                      <p:cNvPr id="0" name="Object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3657600"/>
                        <a:ext cx="804863" cy="116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62" name="Object 28"/>
          <p:cNvGraphicFramePr>
            <a:graphicFrameLocks noChangeAspect="1"/>
          </p:cNvGraphicFramePr>
          <p:nvPr/>
        </p:nvGraphicFramePr>
        <p:xfrm>
          <a:off x="1573213" y="4816475"/>
          <a:ext cx="636587" cy="1203325"/>
        </p:xfrm>
        <a:graphic>
          <a:graphicData uri="http://schemas.openxmlformats.org/presentationml/2006/ole">
            <mc:AlternateContent xmlns:mc="http://schemas.openxmlformats.org/markup-compatibility/2006">
              <mc:Choice xmlns:v="urn:schemas-microsoft-com:vml" Requires="v">
                <p:oleObj spid="_x0000_s6192" name="Visio" r:id="rId7" imgW="618222" imgH="1168524" progId="Visio.Drawing.11">
                  <p:embed/>
                </p:oleObj>
              </mc:Choice>
              <mc:Fallback>
                <p:oleObj name="Visio" r:id="rId7" imgW="618222" imgH="1168524" progId="Visio.Drawing.11">
                  <p:embed/>
                  <p:pic>
                    <p:nvPicPr>
                      <p:cNvPr id="0" name="Object 2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73213" y="4816475"/>
                        <a:ext cx="636587"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Table 29"/>
          <p:cNvGraphicFramePr>
            <a:graphicFrameLocks noGrp="1"/>
          </p:cNvGraphicFramePr>
          <p:nvPr/>
        </p:nvGraphicFramePr>
        <p:xfrm>
          <a:off x="1257300" y="2590800"/>
          <a:ext cx="6667500" cy="3503614"/>
        </p:xfrm>
        <a:graphic>
          <a:graphicData uri="http://schemas.openxmlformats.org/drawingml/2006/table">
            <a:tbl>
              <a:tblPr/>
              <a:tblGrid>
                <a:gridCol w="1143000">
                  <a:extLst>
                    <a:ext uri="{9D8B030D-6E8A-4147-A177-3AD203B41FA5}">
                      <a16:colId xmlns:a16="http://schemas.microsoft.com/office/drawing/2014/main" val="20000"/>
                    </a:ext>
                  </a:extLst>
                </a:gridCol>
                <a:gridCol w="5524500">
                  <a:extLst>
                    <a:ext uri="{9D8B030D-6E8A-4147-A177-3AD203B41FA5}">
                      <a16:colId xmlns:a16="http://schemas.microsoft.com/office/drawing/2014/main" val="20001"/>
                    </a:ext>
                  </a:extLst>
                </a:gridCol>
              </a:tblGrid>
              <a:tr h="1084263">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CA" altLang="en-US" sz="1200" b="0" i="0" u="none" strike="noStrike" cap="none" normalizeH="0" baseline="0" smtClean="0">
                        <a:ln>
                          <a:noFill/>
                        </a:ln>
                        <a:solidFill>
                          <a:schemeClr val="tx1"/>
                        </a:solidFill>
                        <a:effectLst/>
                        <a:latin typeface="Arial" charset="0"/>
                        <a:cs typeface="Arial" charset="0"/>
                      </a:endParaRPr>
                    </a:p>
                  </a:txBody>
                  <a:tcPr marL="45720" marR="4572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marL="171450" indent="-17145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en-US" altLang="en-US" sz="1200" b="0" i="0" u="none" strike="noStrike" cap="none" normalizeH="0" baseline="0" smtClean="0">
                          <a:ln>
                            <a:noFill/>
                          </a:ln>
                          <a:solidFill>
                            <a:srgbClr val="000000"/>
                          </a:solidFill>
                          <a:effectLst/>
                          <a:latin typeface="Arial" charset="0"/>
                          <a:cs typeface="Arial" charset="0"/>
                        </a:rPr>
                        <a:t>can create and amend applications.</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en-US" altLang="en-US" sz="1200" b="0" i="0" u="none" strike="noStrike" cap="none" normalizeH="0" baseline="0" smtClean="0">
                          <a:ln>
                            <a:noFill/>
                          </a:ln>
                          <a:solidFill>
                            <a:srgbClr val="000000"/>
                          </a:solidFill>
                          <a:effectLst/>
                          <a:latin typeface="Arial" charset="0"/>
                          <a:cs typeface="Arial" charset="0"/>
                        </a:rPr>
                        <a:t>can view applications they created (please note if they need to view applications not created by them, Viewer role must also be assigned to them.)</a:t>
                      </a:r>
                      <a:endParaRPr kumimoji="0" lang="en-CA" altLang="en-US" sz="1200" b="0" i="0" u="none" strike="noStrike" cap="none" normalizeH="0" baseline="0" smtClean="0">
                        <a:ln>
                          <a:noFill/>
                        </a:ln>
                        <a:solidFill>
                          <a:schemeClr val="tx1"/>
                        </a:solidFill>
                        <a:effectLst/>
                        <a:latin typeface="Arial" charset="0"/>
                        <a:cs typeface="Arial" charset="0"/>
                      </a:endParaRPr>
                    </a:p>
                  </a:txBody>
                  <a:tcPr marL="45720" marR="4572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84263">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CA" altLang="en-US" sz="1200" b="0" i="0" u="none" strike="noStrike" cap="none" normalizeH="0" baseline="0" smtClean="0">
                        <a:ln>
                          <a:noFill/>
                        </a:ln>
                        <a:solidFill>
                          <a:schemeClr val="tx1"/>
                        </a:solidFill>
                        <a:effectLst/>
                        <a:latin typeface="Arial" charset="0"/>
                        <a:cs typeface="Arial" charset="0"/>
                      </a:endParaRPr>
                    </a:p>
                  </a:txBody>
                  <a:tcPr marL="45720" marR="45720" anchor="ctr" horzOverflow="overflow">
                    <a:lnL>
                      <a:noFill/>
                    </a:lnL>
                    <a:lnR>
                      <a:noFill/>
                    </a:lnR>
                    <a:lnT w="12700" cap="flat" cmpd="sng" algn="ctr">
                      <a:solidFill>
                        <a:schemeClr val="accent1"/>
                      </a:solidFill>
                      <a:prstDash val="solid"/>
                      <a:round/>
                      <a:headEnd type="none" w="med" len="med"/>
                      <a:tailEnd type="none" w="med" len="med"/>
                    </a:lnT>
                    <a:lnB>
                      <a:noFill/>
                    </a:lnB>
                    <a:lnTlToBr>
                      <a:noFill/>
                    </a:lnTlToBr>
                    <a:lnBlToTr>
                      <a:noFill/>
                    </a:lnBlToTr>
                    <a:solidFill>
                      <a:schemeClr val="accent1">
                        <a:alpha val="20000"/>
                      </a:schemeClr>
                    </a:solidFill>
                  </a:tcPr>
                </a:tc>
                <a:tc>
                  <a:txBody>
                    <a:bodyPr/>
                    <a:lstStyle>
                      <a:lvl1pPr marL="171450" indent="-17145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en-US" altLang="en-US" sz="1200" b="0" i="0" u="none" strike="noStrike" cap="none" normalizeH="0" baseline="0" smtClean="0">
                          <a:ln>
                            <a:noFill/>
                          </a:ln>
                          <a:solidFill>
                            <a:srgbClr val="000000"/>
                          </a:solidFill>
                          <a:effectLst/>
                          <a:latin typeface="Arial" charset="0"/>
                          <a:cs typeface="Arial" charset="0"/>
                        </a:rPr>
                        <a:t>can submit and view all applications</a:t>
                      </a:r>
                      <a:r>
                        <a:rPr kumimoji="0" lang="en-US" altLang="en-US" sz="1200" b="0" i="0" u="none" strike="noStrike" cap="none" normalizeH="0" baseline="0" smtClean="0">
                          <a:ln>
                            <a:noFill/>
                          </a:ln>
                          <a:solidFill>
                            <a:schemeClr val="tx1"/>
                          </a:solidFill>
                          <a:effectLst/>
                          <a:latin typeface="Arial" charset="0"/>
                          <a:cs typeface="Arial" charset="0"/>
                        </a:rPr>
                        <a:t>.</a:t>
                      </a:r>
                      <a:endParaRPr kumimoji="0" lang="en-CA" altLang="en-US" sz="1200" b="0" i="0" u="none" strike="noStrike" cap="none" normalizeH="0" baseline="0" smtClean="0">
                        <a:ln>
                          <a:noFill/>
                        </a:ln>
                        <a:solidFill>
                          <a:schemeClr val="tx1"/>
                        </a:solidFill>
                        <a:effectLst/>
                        <a:latin typeface="Arial" charset="0"/>
                        <a:cs typeface="Arial" charset="0"/>
                      </a:endParaRPr>
                    </a:p>
                  </a:txBody>
                  <a:tcPr marL="45720" marR="45720" anchor="ctr" horzOverflow="overflow">
                    <a:lnL>
                      <a:noFill/>
                    </a:lnL>
                    <a:lnR>
                      <a:noFill/>
                    </a:lnR>
                    <a:lnT w="12700" cap="flat" cmpd="sng" algn="ctr">
                      <a:solidFill>
                        <a:schemeClr val="accent1"/>
                      </a:solidFill>
                      <a:prstDash val="solid"/>
                      <a:round/>
                      <a:headEnd type="none" w="med" len="med"/>
                      <a:tailEnd type="none" w="med" len="med"/>
                    </a:lnT>
                    <a:lnB>
                      <a:noFill/>
                    </a:lnB>
                    <a:lnTlToBr>
                      <a:noFill/>
                    </a:lnTlToBr>
                    <a:lnBlToTr>
                      <a:noFill/>
                    </a:lnBlToTr>
                    <a:solidFill>
                      <a:schemeClr val="accent1">
                        <a:alpha val="20000"/>
                      </a:schemeClr>
                    </a:solidFill>
                  </a:tcPr>
                </a:tc>
                <a:extLst>
                  <a:ext uri="{0D108BD9-81ED-4DB2-BD59-A6C34878D82A}">
                    <a16:rowId xmlns:a16="http://schemas.microsoft.com/office/drawing/2014/main" val="10001"/>
                  </a:ext>
                </a:extLst>
              </a:tr>
              <a:tr h="1335088">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CA" altLang="en-US" sz="1200" b="0" i="0" u="none" strike="noStrike" cap="none" normalizeH="0" baseline="0" smtClean="0">
                        <a:ln>
                          <a:noFill/>
                        </a:ln>
                        <a:solidFill>
                          <a:schemeClr val="tx1"/>
                        </a:solidFill>
                        <a:effectLst/>
                        <a:latin typeface="Arial" charset="0"/>
                        <a:cs typeface="Arial" charset="0"/>
                      </a:endParaRPr>
                    </a:p>
                  </a:txBody>
                  <a:tcPr marL="45720" marR="45720" anchor="ctr" horzOverflow="overflow">
                    <a:lnL>
                      <a:noFill/>
                    </a:lnL>
                    <a:lnR>
                      <a:noFill/>
                    </a:lnR>
                    <a:lnT>
                      <a:noFill/>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marL="171450" indent="-17145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en-US" altLang="en-US" sz="1200" b="0" i="0" u="none" strike="noStrike" cap="none" normalizeH="0" baseline="0" smtClean="0">
                          <a:ln>
                            <a:noFill/>
                          </a:ln>
                          <a:solidFill>
                            <a:srgbClr val="000000"/>
                          </a:solidFill>
                          <a:effectLst/>
                          <a:latin typeface="Arial" charset="0"/>
                          <a:cs typeface="Arial" charset="0"/>
                        </a:rPr>
                        <a:t>can view all applications and their related documents</a:t>
                      </a:r>
                      <a:r>
                        <a:rPr kumimoji="0" lang="en-US" altLang="en-US" sz="1200" b="0" i="0" u="none" strike="noStrike" cap="none" normalizeH="0" baseline="0" smtClean="0">
                          <a:ln>
                            <a:noFill/>
                          </a:ln>
                          <a:solidFill>
                            <a:schemeClr val="tx1"/>
                          </a:solidFill>
                          <a:effectLst/>
                          <a:latin typeface="Arial" charset="0"/>
                          <a:cs typeface="Arial" charset="0"/>
                        </a:rPr>
                        <a:t>.</a:t>
                      </a:r>
                      <a:endParaRPr kumimoji="0" lang="en-CA" altLang="en-US" sz="1200" b="0" i="0" u="none" strike="noStrike" cap="none" normalizeH="0" baseline="0" smtClean="0">
                        <a:ln>
                          <a:noFill/>
                        </a:ln>
                        <a:solidFill>
                          <a:schemeClr val="tx1"/>
                        </a:solidFill>
                        <a:effectLst/>
                        <a:latin typeface="Arial" charset="0"/>
                        <a:cs typeface="Arial" charset="0"/>
                      </a:endParaRPr>
                    </a:p>
                  </a:txBody>
                  <a:tcPr marL="45720" marR="45720" anchor="ctr" horzOverflow="overflow">
                    <a:lnL>
                      <a:noFill/>
                    </a:lnL>
                    <a:lnR>
                      <a:noFill/>
                    </a:lnR>
                    <a:lnT>
                      <a:noFill/>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180" name="Title 6"/>
          <p:cNvSpPr>
            <a:spLocks noGrp="1"/>
          </p:cNvSpPr>
          <p:nvPr>
            <p:ph type="title" idx="4294967295"/>
          </p:nvPr>
        </p:nvSpPr>
        <p:spPr>
          <a:xfrm>
            <a:off x="142875" y="876300"/>
            <a:ext cx="6162675" cy="533400"/>
          </a:xfrm>
        </p:spPr>
        <p:txBody>
          <a:bodyPr/>
          <a:lstStyle/>
          <a:p>
            <a:pPr algn="l" eaLnBrk="1" hangingPunct="1"/>
            <a:r>
              <a:rPr lang="en-CA" altLang="en-US" sz="1600" b="1" smtClean="0">
                <a:latin typeface="Arial" charset="0"/>
              </a:rPr>
              <a:t>Surrender Request</a:t>
            </a:r>
            <a:endParaRPr lang="en-CA" altLang="en-US" sz="1600" b="1" smtClean="0">
              <a:latin typeface="Arial" charset="0"/>
              <a:cs typeface="Arial" charset="0"/>
            </a:endParaRPr>
          </a:p>
        </p:txBody>
      </p:sp>
      <p:sp>
        <p:nvSpPr>
          <p:cNvPr id="7181" name="Rectangle 4"/>
          <p:cNvSpPr>
            <a:spLocks/>
          </p:cNvSpPr>
          <p:nvPr/>
        </p:nvSpPr>
        <p:spPr bwMode="auto">
          <a:xfrm>
            <a:off x="6572250" y="952500"/>
            <a:ext cx="523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CA" altLang="en-US" sz="1400" b="1" i="1"/>
              <a:t> </a:t>
            </a:r>
          </a:p>
        </p:txBody>
      </p:sp>
      <p:sp>
        <p:nvSpPr>
          <p:cNvPr id="7182" name="Rectangle 1"/>
          <p:cNvSpPr>
            <a:spLocks/>
          </p:cNvSpPr>
          <p:nvPr/>
        </p:nvSpPr>
        <p:spPr bwMode="auto">
          <a:xfrm>
            <a:off x="393700" y="1409700"/>
            <a:ext cx="81407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 typeface="Arial" charset="0"/>
              <a:buNone/>
            </a:pPr>
            <a:r>
              <a:rPr lang="en-CA" altLang="en-US" sz="1200">
                <a:latin typeface="Arial" charset="0"/>
              </a:rPr>
              <a:t>Surrender Request is the process for a company to fill in and submit an Online Surrender Request via ETS.</a:t>
            </a:r>
            <a:endParaRPr lang="en-US" altLang="en-US" sz="1200">
              <a:solidFill>
                <a:srgbClr val="000000"/>
              </a:solidFill>
              <a:latin typeface="Arial" charset="0"/>
            </a:endParaRPr>
          </a:p>
          <a:p>
            <a:pPr>
              <a:spcBef>
                <a:spcPct val="0"/>
              </a:spcBef>
              <a:buFont typeface="Arial" charset="0"/>
              <a:buNone/>
            </a:pPr>
            <a:endParaRPr lang="en-US" altLang="en-US" sz="1200">
              <a:solidFill>
                <a:srgbClr val="000000"/>
              </a:solidFill>
              <a:latin typeface="Arial" charset="0"/>
            </a:endParaRPr>
          </a:p>
          <a:p>
            <a:pPr>
              <a:spcBef>
                <a:spcPct val="0"/>
              </a:spcBef>
              <a:buFont typeface="Arial" charset="0"/>
              <a:buNone/>
            </a:pPr>
            <a:endParaRPr lang="en-US" altLang="en-US" sz="1200">
              <a:solidFill>
                <a:srgbClr val="000000"/>
              </a:solidFill>
              <a:latin typeface="Arial" charset="0"/>
            </a:endParaRPr>
          </a:p>
          <a:p>
            <a:pPr>
              <a:spcBef>
                <a:spcPct val="0"/>
              </a:spcBef>
              <a:buFont typeface="Arial" charset="0"/>
              <a:buNone/>
            </a:pPr>
            <a:r>
              <a:rPr lang="en-US" altLang="en-US" sz="1200">
                <a:solidFill>
                  <a:srgbClr val="000000"/>
                </a:solidFill>
                <a:latin typeface="Arial" charset="0"/>
              </a:rPr>
              <a:t>There are three roles available for Surrender Request</a:t>
            </a:r>
            <a:r>
              <a:rPr lang="en-US" altLang="en-US" sz="1200" i="1">
                <a:solidFill>
                  <a:srgbClr val="000000"/>
                </a:solidFill>
                <a:latin typeface="Arial" charset="0"/>
              </a:rPr>
              <a:t>:</a:t>
            </a:r>
            <a:endParaRPr lang="en-US" altLang="en-US" sz="1200">
              <a:solidFill>
                <a:srgbClr val="000000"/>
              </a:solidFill>
              <a:latin typeface="Arial" charset="0"/>
            </a:endParaRPr>
          </a:p>
        </p:txBody>
      </p:sp>
      <p:graphicFrame>
        <p:nvGraphicFramePr>
          <p:cNvPr id="7183" name="Object 26"/>
          <p:cNvGraphicFramePr>
            <a:graphicFrameLocks noChangeAspect="1"/>
          </p:cNvGraphicFramePr>
          <p:nvPr/>
        </p:nvGraphicFramePr>
        <p:xfrm>
          <a:off x="1447800" y="3657600"/>
          <a:ext cx="800100" cy="1168400"/>
        </p:xfrm>
        <a:graphic>
          <a:graphicData uri="http://schemas.openxmlformats.org/presentationml/2006/ole">
            <mc:AlternateContent xmlns:mc="http://schemas.openxmlformats.org/markup-compatibility/2006">
              <mc:Choice xmlns:v="urn:schemas-microsoft-com:vml" Requires="v">
                <p:oleObj spid="_x0000_s7213" name="Visio" r:id="rId4" imgW="800842" imgH="1168541" progId="Visio.Drawing.11">
                  <p:embed/>
                </p:oleObj>
              </mc:Choice>
              <mc:Fallback>
                <p:oleObj name="Visio" r:id="rId4" imgW="800842" imgH="1168541" progId="Visio.Drawing.11">
                  <p:embed/>
                  <p:pic>
                    <p:nvPicPr>
                      <p:cNvPr id="0" name="Object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3657600"/>
                        <a:ext cx="800100" cy="116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84" name="Object 28"/>
          <p:cNvGraphicFramePr>
            <a:graphicFrameLocks noChangeAspect="1"/>
          </p:cNvGraphicFramePr>
          <p:nvPr/>
        </p:nvGraphicFramePr>
        <p:xfrm>
          <a:off x="1573213" y="4816475"/>
          <a:ext cx="636587" cy="1203325"/>
        </p:xfrm>
        <a:graphic>
          <a:graphicData uri="http://schemas.openxmlformats.org/presentationml/2006/ole">
            <mc:AlternateContent xmlns:mc="http://schemas.openxmlformats.org/markup-compatibility/2006">
              <mc:Choice xmlns:v="urn:schemas-microsoft-com:vml" Requires="v">
                <p:oleObj spid="_x0000_s7214" name="Visio" r:id="rId6" imgW="618222" imgH="1168524" progId="Visio.Drawing.11">
                  <p:embed/>
                </p:oleObj>
              </mc:Choice>
              <mc:Fallback>
                <p:oleObj name="Visio" r:id="rId6" imgW="618222" imgH="1168524" progId="Visio.Drawing.11">
                  <p:embed/>
                  <p:pic>
                    <p:nvPicPr>
                      <p:cNvPr id="0" name="Object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73213" y="4816475"/>
                        <a:ext cx="636587"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85" name="Object 1"/>
          <p:cNvGraphicFramePr>
            <a:graphicFrameLocks noChangeAspect="1"/>
          </p:cNvGraphicFramePr>
          <p:nvPr/>
        </p:nvGraphicFramePr>
        <p:xfrm>
          <a:off x="1524000" y="2590800"/>
          <a:ext cx="650875" cy="1168400"/>
        </p:xfrm>
        <a:graphic>
          <a:graphicData uri="http://schemas.openxmlformats.org/presentationml/2006/ole">
            <mc:AlternateContent xmlns:mc="http://schemas.openxmlformats.org/markup-compatibility/2006">
              <mc:Choice xmlns:v="urn:schemas-microsoft-com:vml" Requires="v">
                <p:oleObj spid="_x0000_s7215" name="Visio" r:id="rId8" imgW="650604" imgH="1168524" progId="Visio.Drawing.11">
                  <p:embed/>
                </p:oleObj>
              </mc:Choice>
              <mc:Fallback>
                <p:oleObj name="Visio" r:id="rId8" imgW="650604" imgH="1168524" progId="Visio.Drawing.11">
                  <p:embed/>
                  <p:pic>
                    <p:nvPicPr>
                      <p:cNvPr id="0" name="Object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2590800"/>
                        <a:ext cx="650875" cy="116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nvGraphicFramePr>
        <p:xfrm>
          <a:off x="1257300" y="2590800"/>
          <a:ext cx="6667500" cy="3503614"/>
        </p:xfrm>
        <a:graphic>
          <a:graphicData uri="http://schemas.openxmlformats.org/drawingml/2006/table">
            <a:tbl>
              <a:tblPr/>
              <a:tblGrid>
                <a:gridCol w="1143000">
                  <a:extLst>
                    <a:ext uri="{9D8B030D-6E8A-4147-A177-3AD203B41FA5}">
                      <a16:colId xmlns:a16="http://schemas.microsoft.com/office/drawing/2014/main" val="20000"/>
                    </a:ext>
                  </a:extLst>
                </a:gridCol>
                <a:gridCol w="5524500">
                  <a:extLst>
                    <a:ext uri="{9D8B030D-6E8A-4147-A177-3AD203B41FA5}">
                      <a16:colId xmlns:a16="http://schemas.microsoft.com/office/drawing/2014/main" val="20001"/>
                    </a:ext>
                  </a:extLst>
                </a:gridCol>
              </a:tblGrid>
              <a:tr h="1084263">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CA" altLang="en-US" sz="1200" b="0" i="0" u="none" strike="noStrike" cap="none" normalizeH="0" baseline="0" smtClean="0">
                        <a:ln>
                          <a:noFill/>
                        </a:ln>
                        <a:solidFill>
                          <a:schemeClr val="tx1"/>
                        </a:solidFill>
                        <a:effectLst/>
                        <a:latin typeface="Arial" charset="0"/>
                        <a:cs typeface="Arial" charset="0"/>
                      </a:endParaRPr>
                    </a:p>
                  </a:txBody>
                  <a:tcPr marL="45720" marR="4572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marL="171450" indent="-17145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en-US" altLang="en-US" sz="1200" b="0" i="0" u="none" strike="noStrike" cap="none" normalizeH="0" baseline="0" smtClean="0">
                          <a:ln>
                            <a:noFill/>
                          </a:ln>
                          <a:solidFill>
                            <a:srgbClr val="000000"/>
                          </a:solidFill>
                          <a:effectLst/>
                          <a:latin typeface="Arial" charset="0"/>
                          <a:cs typeface="Arial" charset="0"/>
                        </a:rPr>
                        <a:t>can create applications.</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en-US" altLang="en-US" sz="1200" b="0" i="0" u="none" strike="noStrike" cap="none" normalizeH="0" baseline="0" smtClean="0">
                          <a:ln>
                            <a:noFill/>
                          </a:ln>
                          <a:solidFill>
                            <a:srgbClr val="000000"/>
                          </a:solidFill>
                          <a:effectLst/>
                          <a:latin typeface="Arial" charset="0"/>
                          <a:cs typeface="Arial" charset="0"/>
                        </a:rPr>
                        <a:t>can view applications they created (please note if they need to view requests not created by them, Viewer role must also be assigned to them.)</a:t>
                      </a:r>
                      <a:endParaRPr kumimoji="0" lang="en-CA" altLang="en-US" sz="1200" b="0" i="0" u="none" strike="noStrike" cap="none" normalizeH="0" baseline="0" smtClean="0">
                        <a:ln>
                          <a:noFill/>
                        </a:ln>
                        <a:solidFill>
                          <a:schemeClr val="tx1"/>
                        </a:solidFill>
                        <a:effectLst/>
                        <a:latin typeface="Arial" charset="0"/>
                        <a:cs typeface="Arial" charset="0"/>
                      </a:endParaRPr>
                    </a:p>
                  </a:txBody>
                  <a:tcPr marL="45720" marR="4572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84263">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CA" altLang="en-US" sz="1200" b="0" i="0" u="none" strike="noStrike" cap="none" normalizeH="0" baseline="0" smtClean="0">
                        <a:ln>
                          <a:noFill/>
                        </a:ln>
                        <a:solidFill>
                          <a:schemeClr val="tx1"/>
                        </a:solidFill>
                        <a:effectLst/>
                        <a:latin typeface="Arial" charset="0"/>
                        <a:cs typeface="Arial" charset="0"/>
                      </a:endParaRPr>
                    </a:p>
                  </a:txBody>
                  <a:tcPr marL="45720" marR="45720" anchor="ctr" horzOverflow="overflow">
                    <a:lnL>
                      <a:noFill/>
                    </a:lnL>
                    <a:lnR>
                      <a:noFill/>
                    </a:lnR>
                    <a:lnT w="12700" cap="flat" cmpd="sng" algn="ctr">
                      <a:solidFill>
                        <a:schemeClr val="accent1"/>
                      </a:solidFill>
                      <a:prstDash val="solid"/>
                      <a:round/>
                      <a:headEnd type="none" w="med" len="med"/>
                      <a:tailEnd type="none" w="med" len="med"/>
                    </a:lnT>
                    <a:lnB>
                      <a:noFill/>
                    </a:lnB>
                    <a:lnTlToBr>
                      <a:noFill/>
                    </a:lnTlToBr>
                    <a:lnBlToTr>
                      <a:noFill/>
                    </a:lnBlToTr>
                    <a:solidFill>
                      <a:schemeClr val="accent1">
                        <a:alpha val="20000"/>
                      </a:schemeClr>
                    </a:solidFill>
                  </a:tcPr>
                </a:tc>
                <a:tc>
                  <a:txBody>
                    <a:bodyPr/>
                    <a:lstStyle>
                      <a:lvl1pPr marL="171450" indent="-17145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en-US" altLang="en-US" sz="1200" b="0" i="0" u="none" strike="noStrike" cap="none" normalizeH="0" baseline="0" smtClean="0">
                          <a:ln>
                            <a:noFill/>
                          </a:ln>
                          <a:solidFill>
                            <a:srgbClr val="000000"/>
                          </a:solidFill>
                          <a:effectLst/>
                          <a:latin typeface="Arial" charset="0"/>
                          <a:cs typeface="Arial" charset="0"/>
                        </a:rPr>
                        <a:t>can submit and view all applications</a:t>
                      </a:r>
                      <a:r>
                        <a:rPr kumimoji="0" lang="en-US" altLang="en-US" sz="1200" b="0" i="0" u="none" strike="noStrike" cap="none" normalizeH="0" baseline="0" smtClean="0">
                          <a:ln>
                            <a:noFill/>
                          </a:ln>
                          <a:solidFill>
                            <a:schemeClr val="tx1"/>
                          </a:solidFill>
                          <a:effectLst/>
                          <a:latin typeface="Arial" charset="0"/>
                          <a:cs typeface="Arial" charset="0"/>
                        </a:rPr>
                        <a:t>.</a:t>
                      </a:r>
                      <a:endParaRPr kumimoji="0" lang="en-CA" altLang="en-US" sz="1200" b="0" i="0" u="none" strike="noStrike" cap="none" normalizeH="0" baseline="0" smtClean="0">
                        <a:ln>
                          <a:noFill/>
                        </a:ln>
                        <a:solidFill>
                          <a:schemeClr val="tx1"/>
                        </a:solidFill>
                        <a:effectLst/>
                        <a:latin typeface="Arial" charset="0"/>
                        <a:cs typeface="Arial" charset="0"/>
                      </a:endParaRPr>
                    </a:p>
                  </a:txBody>
                  <a:tcPr marL="45720" marR="45720" anchor="ctr" horzOverflow="overflow">
                    <a:lnL>
                      <a:noFill/>
                    </a:lnL>
                    <a:lnR>
                      <a:noFill/>
                    </a:lnR>
                    <a:lnT w="12700" cap="flat" cmpd="sng" algn="ctr">
                      <a:solidFill>
                        <a:schemeClr val="accent1"/>
                      </a:solidFill>
                      <a:prstDash val="solid"/>
                      <a:round/>
                      <a:headEnd type="none" w="med" len="med"/>
                      <a:tailEnd type="none" w="med" len="med"/>
                    </a:lnT>
                    <a:lnB>
                      <a:noFill/>
                    </a:lnB>
                    <a:lnTlToBr>
                      <a:noFill/>
                    </a:lnTlToBr>
                    <a:lnBlToTr>
                      <a:noFill/>
                    </a:lnBlToTr>
                    <a:solidFill>
                      <a:schemeClr val="accent1">
                        <a:alpha val="20000"/>
                      </a:schemeClr>
                    </a:solidFill>
                  </a:tcPr>
                </a:tc>
                <a:extLst>
                  <a:ext uri="{0D108BD9-81ED-4DB2-BD59-A6C34878D82A}">
                    <a16:rowId xmlns:a16="http://schemas.microsoft.com/office/drawing/2014/main" val="10001"/>
                  </a:ext>
                </a:extLst>
              </a:tr>
              <a:tr h="1335088">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CA" altLang="en-US" sz="1200" b="0" i="0" u="none" strike="noStrike" cap="none" normalizeH="0" baseline="0" smtClean="0">
                        <a:ln>
                          <a:noFill/>
                        </a:ln>
                        <a:solidFill>
                          <a:schemeClr val="tx1"/>
                        </a:solidFill>
                        <a:effectLst/>
                        <a:latin typeface="Arial" charset="0"/>
                        <a:cs typeface="Arial" charset="0"/>
                      </a:endParaRPr>
                    </a:p>
                  </a:txBody>
                  <a:tcPr marL="45720" marR="45720" anchor="ctr" horzOverflow="overflow">
                    <a:lnL>
                      <a:noFill/>
                    </a:lnL>
                    <a:lnR>
                      <a:noFill/>
                    </a:lnR>
                    <a:lnT>
                      <a:noFill/>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marL="171450" indent="-171450"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en-US" altLang="en-US" sz="1200" b="0" i="0" u="none" strike="noStrike" cap="none" normalizeH="0" baseline="0" smtClean="0">
                          <a:ln>
                            <a:noFill/>
                          </a:ln>
                          <a:solidFill>
                            <a:srgbClr val="000000"/>
                          </a:solidFill>
                          <a:effectLst/>
                          <a:latin typeface="Arial" charset="0"/>
                          <a:cs typeface="Arial" charset="0"/>
                        </a:rPr>
                        <a:t>can view all applications and their related documents</a:t>
                      </a:r>
                      <a:r>
                        <a:rPr kumimoji="0" lang="en-US" altLang="en-US" sz="1200" b="0" i="0" u="none" strike="noStrike" cap="none" normalizeH="0" baseline="0" smtClean="0">
                          <a:ln>
                            <a:noFill/>
                          </a:ln>
                          <a:solidFill>
                            <a:schemeClr val="tx1"/>
                          </a:solidFill>
                          <a:effectLst/>
                          <a:latin typeface="Arial" charset="0"/>
                          <a:cs typeface="Arial" charset="0"/>
                        </a:rPr>
                        <a:t>.</a:t>
                      </a:r>
                      <a:endParaRPr kumimoji="0" lang="en-CA" altLang="en-US" sz="1200" b="0" i="0" u="none" strike="noStrike" cap="none" normalizeH="0" baseline="0" smtClean="0">
                        <a:ln>
                          <a:noFill/>
                        </a:ln>
                        <a:solidFill>
                          <a:schemeClr val="tx1"/>
                        </a:solidFill>
                        <a:effectLst/>
                        <a:latin typeface="Arial" charset="0"/>
                        <a:cs typeface="Arial" charset="0"/>
                      </a:endParaRPr>
                    </a:p>
                  </a:txBody>
                  <a:tcPr marL="45720" marR="45720" anchor="ctr" horzOverflow="overflow">
                    <a:lnL>
                      <a:noFill/>
                    </a:lnL>
                    <a:lnR>
                      <a:noFill/>
                    </a:lnR>
                    <a:lnT>
                      <a:noFill/>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8204" name="Title 6"/>
          <p:cNvSpPr>
            <a:spLocks noGrp="1"/>
          </p:cNvSpPr>
          <p:nvPr>
            <p:ph type="title" idx="4294967295"/>
          </p:nvPr>
        </p:nvSpPr>
        <p:spPr>
          <a:xfrm>
            <a:off x="142875" y="876300"/>
            <a:ext cx="6162675" cy="533400"/>
          </a:xfrm>
        </p:spPr>
        <p:txBody>
          <a:bodyPr/>
          <a:lstStyle/>
          <a:p>
            <a:pPr algn="l" eaLnBrk="1" hangingPunct="1"/>
            <a:r>
              <a:rPr lang="fr-FR" altLang="en-US" sz="1600" b="1" smtClean="0">
                <a:latin typeface="Arial" charset="0"/>
                <a:cs typeface="Arial" charset="0"/>
              </a:rPr>
              <a:t>Rental Reinstatement</a:t>
            </a:r>
            <a:endParaRPr lang="en-CA" altLang="en-US" sz="1600" b="1" smtClean="0">
              <a:latin typeface="Arial" charset="0"/>
              <a:cs typeface="Arial" charset="0"/>
            </a:endParaRPr>
          </a:p>
        </p:txBody>
      </p:sp>
      <p:sp>
        <p:nvSpPr>
          <p:cNvPr id="8205" name="Rectangle 4"/>
          <p:cNvSpPr>
            <a:spLocks/>
          </p:cNvSpPr>
          <p:nvPr/>
        </p:nvSpPr>
        <p:spPr bwMode="auto">
          <a:xfrm>
            <a:off x="6572250" y="952500"/>
            <a:ext cx="523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CA" altLang="en-US" sz="1400" b="1" i="1"/>
              <a:t> </a:t>
            </a:r>
          </a:p>
        </p:txBody>
      </p:sp>
      <p:sp>
        <p:nvSpPr>
          <p:cNvPr id="8206" name="Title 6"/>
          <p:cNvSpPr txBox="1">
            <a:spLocks/>
          </p:cNvSpPr>
          <p:nvPr/>
        </p:nvSpPr>
        <p:spPr bwMode="auto">
          <a:xfrm>
            <a:off x="142875" y="876300"/>
            <a:ext cx="6400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CA" altLang="en-US" sz="1600" b="1">
              <a:latin typeface="Arial" charset="0"/>
            </a:endParaRPr>
          </a:p>
        </p:txBody>
      </p:sp>
      <p:sp>
        <p:nvSpPr>
          <p:cNvPr id="8207" name="Rectangle 1"/>
          <p:cNvSpPr>
            <a:spLocks/>
          </p:cNvSpPr>
          <p:nvPr/>
        </p:nvSpPr>
        <p:spPr bwMode="auto">
          <a:xfrm>
            <a:off x="393700" y="1409700"/>
            <a:ext cx="81407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 typeface="Arial" charset="0"/>
              <a:buNone/>
            </a:pPr>
            <a:r>
              <a:rPr lang="en-CA" altLang="en-US" sz="1200">
                <a:latin typeface="Arial" charset="0"/>
              </a:rPr>
              <a:t>Rental Reinstatement is the process for a company to fill in and submit an Online Rental Reinstatement on a cancelled agreement via ETS.</a:t>
            </a:r>
            <a:endParaRPr lang="en-US" altLang="en-US" sz="1200">
              <a:solidFill>
                <a:srgbClr val="000000"/>
              </a:solidFill>
              <a:latin typeface="Arial" charset="0"/>
            </a:endParaRPr>
          </a:p>
          <a:p>
            <a:pPr>
              <a:spcBef>
                <a:spcPct val="0"/>
              </a:spcBef>
              <a:buFont typeface="Arial" charset="0"/>
              <a:buNone/>
            </a:pPr>
            <a:endParaRPr lang="en-US" altLang="en-US" sz="1200">
              <a:solidFill>
                <a:srgbClr val="000000"/>
              </a:solidFill>
              <a:latin typeface="Arial" charset="0"/>
            </a:endParaRPr>
          </a:p>
          <a:p>
            <a:pPr>
              <a:spcBef>
                <a:spcPct val="0"/>
              </a:spcBef>
              <a:buFont typeface="Arial" charset="0"/>
              <a:buNone/>
            </a:pPr>
            <a:endParaRPr lang="en-US" altLang="en-US" sz="1200">
              <a:solidFill>
                <a:srgbClr val="000000"/>
              </a:solidFill>
              <a:latin typeface="Arial" charset="0"/>
            </a:endParaRPr>
          </a:p>
          <a:p>
            <a:pPr>
              <a:spcBef>
                <a:spcPct val="0"/>
              </a:spcBef>
              <a:buFont typeface="Arial" charset="0"/>
              <a:buNone/>
            </a:pPr>
            <a:r>
              <a:rPr lang="en-US" altLang="en-US" sz="1200">
                <a:solidFill>
                  <a:srgbClr val="000000"/>
                </a:solidFill>
                <a:latin typeface="Arial" charset="0"/>
              </a:rPr>
              <a:t>There are three roles available for Rental Reinstatement:</a:t>
            </a:r>
          </a:p>
        </p:txBody>
      </p:sp>
      <p:graphicFrame>
        <p:nvGraphicFramePr>
          <p:cNvPr id="8208" name="Object 16"/>
          <p:cNvGraphicFramePr>
            <a:graphicFrameLocks noChangeAspect="1"/>
          </p:cNvGraphicFramePr>
          <p:nvPr/>
        </p:nvGraphicFramePr>
        <p:xfrm>
          <a:off x="1573213" y="4816475"/>
          <a:ext cx="636587" cy="1203325"/>
        </p:xfrm>
        <a:graphic>
          <a:graphicData uri="http://schemas.openxmlformats.org/presentationml/2006/ole">
            <mc:AlternateContent xmlns:mc="http://schemas.openxmlformats.org/markup-compatibility/2006">
              <mc:Choice xmlns:v="urn:schemas-microsoft-com:vml" Requires="v">
                <p:oleObj spid="_x0000_s8238" name="Visio" r:id="rId4" imgW="618222" imgH="1168524" progId="Visio.Drawing.11">
                  <p:embed/>
                </p:oleObj>
              </mc:Choice>
              <mc:Fallback>
                <p:oleObj name="Visio" r:id="rId4" imgW="618222" imgH="1168524" progId="Visio.Drawing.11">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3213" y="4816475"/>
                        <a:ext cx="636587"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09" name="Object 17"/>
          <p:cNvGraphicFramePr>
            <a:graphicFrameLocks noChangeAspect="1"/>
          </p:cNvGraphicFramePr>
          <p:nvPr/>
        </p:nvGraphicFramePr>
        <p:xfrm>
          <a:off x="1524000" y="2590800"/>
          <a:ext cx="650875" cy="1168400"/>
        </p:xfrm>
        <a:graphic>
          <a:graphicData uri="http://schemas.openxmlformats.org/presentationml/2006/ole">
            <mc:AlternateContent xmlns:mc="http://schemas.openxmlformats.org/markup-compatibility/2006">
              <mc:Choice xmlns:v="urn:schemas-microsoft-com:vml" Requires="v">
                <p:oleObj spid="_x0000_s8239" name="Visio" r:id="rId6" imgW="650604" imgH="1168524" progId="Visio.Drawing.11">
                  <p:embed/>
                </p:oleObj>
              </mc:Choice>
              <mc:Fallback>
                <p:oleObj name="Visio" r:id="rId6" imgW="650604" imgH="1168524" progId="Visio.Drawing.11">
                  <p:embed/>
                  <p:pic>
                    <p:nvPicPr>
                      <p:cNvPr id="0" name="Object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2590800"/>
                        <a:ext cx="650875" cy="116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210" name="Object 1"/>
          <p:cNvGraphicFramePr>
            <a:graphicFrameLocks noChangeAspect="1"/>
          </p:cNvGraphicFramePr>
          <p:nvPr/>
        </p:nvGraphicFramePr>
        <p:xfrm>
          <a:off x="1447800" y="3657600"/>
          <a:ext cx="800100" cy="1168400"/>
        </p:xfrm>
        <a:graphic>
          <a:graphicData uri="http://schemas.openxmlformats.org/presentationml/2006/ole">
            <mc:AlternateContent xmlns:mc="http://schemas.openxmlformats.org/markup-compatibility/2006">
              <mc:Choice xmlns:v="urn:schemas-microsoft-com:vml" Requires="v">
                <p:oleObj spid="_x0000_s8240" name="Visio" r:id="rId8" imgW="800842" imgH="1168541" progId="Visio.Drawing.11">
                  <p:embed/>
                </p:oleObj>
              </mc:Choice>
              <mc:Fallback>
                <p:oleObj name="Visio" r:id="rId8" imgW="800842" imgH="1168541" progId="Visio.Drawing.11">
                  <p:embed/>
                  <p:pic>
                    <p:nvPicPr>
                      <p:cNvPr id="0" name="Object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47800" y="3657600"/>
                        <a:ext cx="800100" cy="116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6"/>
          <p:cNvSpPr>
            <a:spLocks noGrp="1"/>
          </p:cNvSpPr>
          <p:nvPr>
            <p:ph type="title" idx="4294967295"/>
          </p:nvPr>
        </p:nvSpPr>
        <p:spPr>
          <a:xfrm>
            <a:off x="142875" y="876300"/>
            <a:ext cx="6162675" cy="533400"/>
          </a:xfrm>
        </p:spPr>
        <p:txBody>
          <a:bodyPr/>
          <a:lstStyle/>
          <a:p>
            <a:pPr algn="l" eaLnBrk="1" hangingPunct="1"/>
            <a:r>
              <a:rPr lang="en-CA" altLang="en-US" sz="1600" b="1" smtClean="0">
                <a:latin typeface="Arial" charset="0"/>
              </a:rPr>
              <a:t>Rental Default</a:t>
            </a:r>
            <a:endParaRPr lang="en-CA" altLang="en-US" sz="1600" b="1" smtClean="0">
              <a:latin typeface="Arial" charset="0"/>
              <a:cs typeface="Arial" charset="0"/>
            </a:endParaRPr>
          </a:p>
        </p:txBody>
      </p:sp>
      <p:sp>
        <p:nvSpPr>
          <p:cNvPr id="9219" name="Rectangle 4"/>
          <p:cNvSpPr>
            <a:spLocks/>
          </p:cNvSpPr>
          <p:nvPr/>
        </p:nvSpPr>
        <p:spPr bwMode="auto">
          <a:xfrm>
            <a:off x="6572250" y="952500"/>
            <a:ext cx="523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CA" altLang="en-US" sz="1400" b="1" i="1"/>
              <a:t> </a:t>
            </a:r>
          </a:p>
        </p:txBody>
      </p:sp>
      <p:sp>
        <p:nvSpPr>
          <p:cNvPr id="9220" name="Rectangle 1"/>
          <p:cNvSpPr>
            <a:spLocks/>
          </p:cNvSpPr>
          <p:nvPr/>
        </p:nvSpPr>
        <p:spPr bwMode="auto">
          <a:xfrm>
            <a:off x="393700" y="1409700"/>
            <a:ext cx="81407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 typeface="Arial" charset="0"/>
              <a:buNone/>
            </a:pPr>
            <a:r>
              <a:rPr lang="en-CA" altLang="en-US" sz="1200">
                <a:latin typeface="Arial" charset="0"/>
              </a:rPr>
              <a:t>Rental Default is a cancellation letter for non-payment of rent sent from Alberta Energy to the Designated Representative and all participants through the Request Status screen on ETS.</a:t>
            </a:r>
            <a:endParaRPr lang="en-US" altLang="en-US" sz="1200">
              <a:solidFill>
                <a:srgbClr val="000000"/>
              </a:solidFill>
              <a:latin typeface="Arial" charset="0"/>
            </a:endParaRPr>
          </a:p>
          <a:p>
            <a:pPr>
              <a:spcBef>
                <a:spcPct val="0"/>
              </a:spcBef>
              <a:buFont typeface="Arial" charset="0"/>
              <a:buNone/>
            </a:pPr>
            <a:endParaRPr lang="en-US" altLang="en-US" sz="1200">
              <a:solidFill>
                <a:srgbClr val="000000"/>
              </a:solidFill>
              <a:latin typeface="Arial" charset="0"/>
            </a:endParaRPr>
          </a:p>
          <a:p>
            <a:pPr>
              <a:spcBef>
                <a:spcPct val="0"/>
              </a:spcBef>
              <a:buFont typeface="Arial" charset="0"/>
              <a:buNone/>
            </a:pPr>
            <a:endParaRPr lang="en-US" altLang="en-US" sz="1200">
              <a:solidFill>
                <a:srgbClr val="000000"/>
              </a:solidFill>
              <a:latin typeface="Arial" charset="0"/>
            </a:endParaRPr>
          </a:p>
          <a:p>
            <a:pPr>
              <a:spcBef>
                <a:spcPct val="0"/>
              </a:spcBef>
              <a:buFont typeface="Arial" charset="0"/>
              <a:buNone/>
            </a:pPr>
            <a:r>
              <a:rPr lang="en-US" altLang="en-US" sz="1200">
                <a:solidFill>
                  <a:srgbClr val="000000"/>
                </a:solidFill>
                <a:latin typeface="Arial" charset="0"/>
              </a:rPr>
              <a:t>There is one role available for Rental Default</a:t>
            </a:r>
            <a:r>
              <a:rPr lang="en-US" altLang="en-US" sz="1200" i="1">
                <a:solidFill>
                  <a:srgbClr val="000000"/>
                </a:solidFill>
                <a:latin typeface="Arial" charset="0"/>
              </a:rPr>
              <a:t>:</a:t>
            </a:r>
            <a:endParaRPr lang="en-US" altLang="en-US" sz="1200">
              <a:solidFill>
                <a:srgbClr val="000000"/>
              </a:solidFill>
              <a:latin typeface="Arial" charset="0"/>
            </a:endParaRPr>
          </a:p>
        </p:txBody>
      </p:sp>
      <p:graphicFrame>
        <p:nvGraphicFramePr>
          <p:cNvPr id="9221" name="Object 28"/>
          <p:cNvGraphicFramePr>
            <a:graphicFrameLocks noChangeAspect="1"/>
          </p:cNvGraphicFramePr>
          <p:nvPr/>
        </p:nvGraphicFramePr>
        <p:xfrm>
          <a:off x="1600200" y="3124200"/>
          <a:ext cx="636588" cy="1203325"/>
        </p:xfrm>
        <a:graphic>
          <a:graphicData uri="http://schemas.openxmlformats.org/presentationml/2006/ole">
            <mc:AlternateContent xmlns:mc="http://schemas.openxmlformats.org/markup-compatibility/2006">
              <mc:Choice xmlns:v="urn:schemas-microsoft-com:vml" Requires="v">
                <p:oleObj spid="_x0000_s9232" name="Visio" r:id="rId4" imgW="618222" imgH="1168524" progId="Visio.Drawing.11">
                  <p:embed/>
                </p:oleObj>
              </mc:Choice>
              <mc:Fallback>
                <p:oleObj name="Visio" r:id="rId4" imgW="618222" imgH="1168524" progId="Visio.Drawing.11">
                  <p:embed/>
                  <p:pic>
                    <p:nvPicPr>
                      <p:cNvPr id="0" name="Object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3124200"/>
                        <a:ext cx="636588"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22" name="Rectangle 1"/>
          <p:cNvSpPr>
            <a:spLocks noChangeArrowheads="1"/>
          </p:cNvSpPr>
          <p:nvPr/>
        </p:nvSpPr>
        <p:spPr bwMode="auto">
          <a:xfrm>
            <a:off x="2736850" y="3465513"/>
            <a:ext cx="3167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1450" indent="-1714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pPr>
            <a:r>
              <a:rPr lang="en-US" altLang="en-US" sz="1800">
                <a:latin typeface="Arial" charset="0"/>
              </a:rPr>
              <a:t>can view cancellation letter.</a:t>
            </a:r>
            <a:endParaRPr lang="en-CA" altLang="en-US" sz="1800">
              <a:latin typeface="Arial" charset="0"/>
            </a:endParaRPr>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idx="4294967295"/>
          </p:nvPr>
        </p:nvSpPr>
        <p:spPr>
          <a:xfrm>
            <a:off x="142875" y="876300"/>
            <a:ext cx="6162675" cy="533400"/>
          </a:xfrm>
        </p:spPr>
        <p:txBody>
          <a:bodyPr/>
          <a:lstStyle/>
          <a:p>
            <a:pPr algn="l" eaLnBrk="1" hangingPunct="1"/>
            <a:r>
              <a:rPr lang="en-CA" altLang="en-US" sz="1600" b="1" smtClean="0">
                <a:latin typeface="Arial" charset="0"/>
              </a:rPr>
              <a:t>Royalty Default</a:t>
            </a:r>
            <a:endParaRPr lang="en-CA" altLang="en-US" sz="1600" b="1" smtClean="0">
              <a:latin typeface="Arial" charset="0"/>
              <a:cs typeface="Arial" charset="0"/>
            </a:endParaRPr>
          </a:p>
        </p:txBody>
      </p:sp>
      <p:sp>
        <p:nvSpPr>
          <p:cNvPr id="10243" name="Rectangle 4"/>
          <p:cNvSpPr>
            <a:spLocks/>
          </p:cNvSpPr>
          <p:nvPr/>
        </p:nvSpPr>
        <p:spPr bwMode="auto">
          <a:xfrm>
            <a:off x="6572250" y="952500"/>
            <a:ext cx="523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CA" altLang="en-US" sz="1400" b="1" i="1"/>
              <a:t> </a:t>
            </a:r>
          </a:p>
        </p:txBody>
      </p:sp>
      <p:sp>
        <p:nvSpPr>
          <p:cNvPr id="10244" name="Rectangle 1"/>
          <p:cNvSpPr>
            <a:spLocks/>
          </p:cNvSpPr>
          <p:nvPr/>
        </p:nvSpPr>
        <p:spPr bwMode="auto">
          <a:xfrm>
            <a:off x="393700" y="1409700"/>
            <a:ext cx="81407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 typeface="Arial" charset="0"/>
              <a:buNone/>
            </a:pPr>
            <a:r>
              <a:rPr lang="en-CA" altLang="en-US" sz="1200">
                <a:latin typeface="Arial" charset="0"/>
              </a:rPr>
              <a:t>Royalty Default is a notification and cancellation letter for non-payment of royalty sent from Alberta Energy to the Designated Representative and all current participants plus the well operator through the Request Status screen on ETS.</a:t>
            </a:r>
            <a:endParaRPr lang="en-US" altLang="en-US" sz="1200">
              <a:solidFill>
                <a:srgbClr val="000000"/>
              </a:solidFill>
              <a:latin typeface="Arial" charset="0"/>
            </a:endParaRPr>
          </a:p>
          <a:p>
            <a:pPr>
              <a:spcBef>
                <a:spcPct val="0"/>
              </a:spcBef>
              <a:buFont typeface="Arial" charset="0"/>
              <a:buNone/>
            </a:pPr>
            <a:endParaRPr lang="en-US" altLang="en-US" sz="1200">
              <a:solidFill>
                <a:srgbClr val="000000"/>
              </a:solidFill>
              <a:latin typeface="Arial" charset="0"/>
            </a:endParaRPr>
          </a:p>
          <a:p>
            <a:pPr>
              <a:spcBef>
                <a:spcPct val="0"/>
              </a:spcBef>
              <a:buFont typeface="Arial" charset="0"/>
              <a:buNone/>
            </a:pPr>
            <a:endParaRPr lang="en-US" altLang="en-US" sz="1200">
              <a:solidFill>
                <a:srgbClr val="000000"/>
              </a:solidFill>
              <a:latin typeface="Arial" charset="0"/>
            </a:endParaRPr>
          </a:p>
          <a:p>
            <a:pPr>
              <a:spcBef>
                <a:spcPct val="0"/>
              </a:spcBef>
              <a:buFont typeface="Arial" charset="0"/>
              <a:buNone/>
            </a:pPr>
            <a:r>
              <a:rPr lang="en-US" altLang="en-US" sz="1200">
                <a:solidFill>
                  <a:srgbClr val="000000"/>
                </a:solidFill>
                <a:latin typeface="Arial" charset="0"/>
              </a:rPr>
              <a:t>There is one role available for Royalty Default</a:t>
            </a:r>
            <a:r>
              <a:rPr lang="en-US" altLang="en-US" sz="1200" i="1">
                <a:solidFill>
                  <a:srgbClr val="000000"/>
                </a:solidFill>
                <a:latin typeface="Arial" charset="0"/>
              </a:rPr>
              <a:t>:</a:t>
            </a:r>
            <a:endParaRPr lang="en-US" altLang="en-US" sz="1200">
              <a:solidFill>
                <a:srgbClr val="000000"/>
              </a:solidFill>
              <a:latin typeface="Arial" charset="0"/>
            </a:endParaRPr>
          </a:p>
        </p:txBody>
      </p:sp>
      <p:graphicFrame>
        <p:nvGraphicFramePr>
          <p:cNvPr id="10245" name="Object 28"/>
          <p:cNvGraphicFramePr>
            <a:graphicFrameLocks noChangeAspect="1"/>
          </p:cNvGraphicFramePr>
          <p:nvPr/>
        </p:nvGraphicFramePr>
        <p:xfrm>
          <a:off x="1600200" y="3124200"/>
          <a:ext cx="636588" cy="1203325"/>
        </p:xfrm>
        <a:graphic>
          <a:graphicData uri="http://schemas.openxmlformats.org/presentationml/2006/ole">
            <mc:AlternateContent xmlns:mc="http://schemas.openxmlformats.org/markup-compatibility/2006">
              <mc:Choice xmlns:v="urn:schemas-microsoft-com:vml" Requires="v">
                <p:oleObj spid="_x0000_s10256" name="Visio" r:id="rId4" imgW="618222" imgH="1168524" progId="Visio.Drawing.11">
                  <p:embed/>
                </p:oleObj>
              </mc:Choice>
              <mc:Fallback>
                <p:oleObj name="Visio" r:id="rId4" imgW="618222" imgH="1168524" progId="Visio.Drawing.11">
                  <p:embed/>
                  <p:pic>
                    <p:nvPicPr>
                      <p:cNvPr id="0" name="Object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3124200"/>
                        <a:ext cx="636588"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6" name="Rectangle 1"/>
          <p:cNvSpPr>
            <a:spLocks noChangeArrowheads="1"/>
          </p:cNvSpPr>
          <p:nvPr/>
        </p:nvSpPr>
        <p:spPr bwMode="auto">
          <a:xfrm>
            <a:off x="2736850" y="3465513"/>
            <a:ext cx="3167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1450" indent="-1714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pPr>
            <a:r>
              <a:rPr lang="en-US" altLang="en-US" sz="1800">
                <a:latin typeface="Arial" charset="0"/>
              </a:rPr>
              <a:t>can view cancellation letter.</a:t>
            </a:r>
            <a:endParaRPr lang="en-CA" altLang="en-US" sz="1800">
              <a:latin typeface="Arial" charset="0"/>
            </a:endParaRPr>
          </a:p>
        </p:txBody>
      </p:sp>
    </p:spTree>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anchor="ctr"/>
      <a:lstStyle>
        <a:defPPr eaLnBrk="1" hangingPunct="1">
          <a:spcBef>
            <a:spcPct val="0"/>
          </a:spcBef>
          <a:buFontTx/>
          <a:buNone/>
          <a:defRPr sz="1600" b="1" dirty="0">
            <a:latin typeface="Arial"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8dedacd1-8ed8-4364-83a4-3ca25ad2d993" ContentTypeId="0x0101" PreviousValue="false"/>
</file>

<file path=customXml/item3.xml><?xml version="1.0" encoding="utf-8"?>
<p:properties xmlns:p="http://schemas.microsoft.com/office/2006/metadata/properties" xmlns:xsi="http://www.w3.org/2001/XMLSchema-instance" xmlns:pc="http://schemas.microsoft.com/office/infopath/2007/PartnerControls">
  <documentManagement>
    <Hide_x0020_Me xmlns="cd3b5d7d-85b8-485a-94e1-bd5df7614905">false</Hide_x0020_Me>
    <Audience1 xmlns="d317fc56-cd2a-4fee-83bf-2acf5d88d7a0"/>
    <EOL_x0020_Thumbnail xmlns="d317fc56-cd2a-4fee-83bf-2acf5d88d7a0">&lt;img alt="" src="/PublishingImages/Pages/Presenation.png" style="BORDER&amp;#58;0px solid;" /&gt;</EOL_x0020_Thumbnail>
    <Order1 xmlns="d317fc56-cd2a-4fee-83bf-2acf5d88d7a0">01</Order1>
    <Course_x0020_Description xmlns="d317fc56-cd2a-4fee-83bf-2acf5d88d7a0">This course highlights the different roles required to create, submit and view the various Agreement Management form types and the different roles to submit, concur and view Authorizations for Agreement Management.</Course_x0020_Description>
    <Module xmlns="d317fc56-cd2a-4fee-83bf-2acf5d88d7a0">Module</Module>
    <Area xmlns="d317fc56-cd2a-4fee-83bf-2acf5d88d7a0">Agreement Management</Area>
  </documentManagement>
</p:properties>
</file>

<file path=customXml/item4.xml><?xml version="1.0" encoding="utf-8"?>
<ct:contentTypeSchema xmlns:ct="http://schemas.microsoft.com/office/2006/metadata/contentType" xmlns:ma="http://schemas.microsoft.com/office/2006/metadata/properties/metaAttributes" ct:_="" ma:_="" ma:contentTypeName="General Course" ma:contentTypeID="0x0101004CF9B3243FA46A47A5D45CADF07EB49500869333630F2EE44D93EB5262DF3C44F2" ma:contentTypeVersion="9" ma:contentTypeDescription="This is the base content type for all of the courses." ma:contentTypeScope="" ma:versionID="5e75130c2787cb4b878206f774c9f8d1">
  <xsd:schema xmlns:xsd="http://www.w3.org/2001/XMLSchema" xmlns:xs="http://www.w3.org/2001/XMLSchema" xmlns:p="http://schemas.microsoft.com/office/2006/metadata/properties" xmlns:ns2="d317fc56-cd2a-4fee-83bf-2acf5d88d7a0" xmlns:ns3="cd3b5d7d-85b8-485a-94e1-bd5df7614905" xmlns:ns4="e6d83808-03cb-4f3c-af89-207626cead88" targetNamespace="http://schemas.microsoft.com/office/2006/metadata/properties" ma:root="true" ma:fieldsID="a77d42b46df79df0acabc75b74fce705" ns2:_="" ns3:_="" ns4:_="">
    <xsd:import namespace="d317fc56-cd2a-4fee-83bf-2acf5d88d7a0"/>
    <xsd:import namespace="cd3b5d7d-85b8-485a-94e1-bd5df7614905"/>
    <xsd:import namespace="e6d83808-03cb-4f3c-af89-207626cead88"/>
    <xsd:element name="properties">
      <xsd:complexType>
        <xsd:sequence>
          <xsd:element name="documentManagement">
            <xsd:complexType>
              <xsd:all>
                <xsd:element ref="ns2:Area"/>
                <xsd:element ref="ns2:Module"/>
                <xsd:element ref="ns2:Course_x0020_Description" minOccurs="0"/>
                <xsd:element ref="ns2:Order1" minOccurs="0"/>
                <xsd:element ref="ns2:Audience1" minOccurs="0"/>
                <xsd:element ref="ns3:Hide_x0020_Me" minOccurs="0"/>
                <xsd:element ref="ns2:EOL_x0020_Thumbnail"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17fc56-cd2a-4fee-83bf-2acf5d88d7a0" elementFormDefault="qualified">
    <xsd:import namespace="http://schemas.microsoft.com/office/2006/documentManagement/types"/>
    <xsd:import namespace="http://schemas.microsoft.com/office/infopath/2007/PartnerControls"/>
    <xsd:element name="Area" ma:index="8" ma:displayName="Area" ma:description="This will define the area of the Learning material." ma:format="Dropdown" ma:internalName="Area">
      <xsd:simpleType>
        <xsd:restriction base="dms:Choice">
          <xsd:enumeration value="Main Page"/>
          <xsd:enumeration value="Accounts (ETS) Administration"/>
          <xsd:enumeration value="Agreement Management"/>
          <xsd:enumeration value="Air"/>
          <xsd:enumeration value="Assignments"/>
          <xsd:enumeration value="Bidding"/>
          <xsd:enumeration value="Crown Mineral Activity"/>
          <xsd:enumeration value="Freehold Mintax"/>
          <xsd:enumeration value="Geothermal"/>
          <xsd:enumeration value="Interactive Map"/>
          <xsd:enumeration value="Land Searches"/>
          <xsd:enumeration value="Mineral Direct Purchase"/>
          <xsd:enumeration value="Mineral Royalty Form"/>
          <xsd:enumeration value="Offsets"/>
          <xsd:enumeration value="Oil Sands"/>
          <xsd:enumeration value="Oil Sands 1"/>
          <xsd:enumeration value="PNG Continuation"/>
          <xsd:enumeration value="Registration of Encumbrances"/>
          <xsd:enumeration value="Sales"/>
          <xsd:enumeration value="Technology Innovation and Emissions Reduction"/>
          <xsd:enumeration value="Transfers"/>
          <xsd:enumeration value="Unit Agreement Exhibit A"/>
          <xsd:enumeration value="Postings"/>
          <xsd:enumeration value="Unassigned"/>
          <xsd:enumeration value="Unit Agreements and Trespass"/>
        </xsd:restriction>
      </xsd:simpleType>
    </xsd:element>
    <xsd:element name="Module" ma:index="9" ma:displayName="Module" ma:description="Select the module type" ma:format="Dropdown" ma:internalName="Module">
      <xsd:simpleType>
        <xsd:restriction base="dms:Choice">
          <xsd:enumeration value="Industry Module"/>
          <xsd:enumeration value="DoE Module"/>
          <xsd:enumeration value="CARE Reporting"/>
          <xsd:enumeration value="Royalty Reporting"/>
          <xsd:enumeration value="Royalty Reporting Process and Royalty Reports"/>
          <xsd:enumeration value="Royalty Business"/>
          <xsd:enumeration value="OSR Projects"/>
          <xsd:enumeration value="OASIS"/>
          <xsd:enumeration value="Module"/>
          <xsd:enumeration value="Acts And Regulations"/>
          <xsd:enumeration value="Project Application"/>
          <xsd:enumeration value="AMD Reporting Forms - Version 2.0 Changes - October 31, 2018"/>
          <xsd:enumeration value="Supplemental Reporting"/>
          <xsd:enumeration value="Supplemental Reporting Submission and Audit Processes"/>
        </xsd:restriction>
      </xsd:simpleType>
    </xsd:element>
    <xsd:element name="Course_x0020_Description" ma:index="10" nillable="true" ma:displayName="Course Description" ma:description="Description of what the course is about." ma:internalName="Course_x0020_Description" ma:readOnly="false">
      <xsd:simpleType>
        <xsd:restriction base="dms:Note"/>
      </xsd:simpleType>
    </xsd:element>
    <xsd:element name="Order1" ma:index="11" nillable="true" ma:displayName="Order" ma:description="To define the order of the file on the page." ma:format="Dropdown" ma:internalName="Order1">
      <xsd:simpleType>
        <xsd:restriction base="dms:Choice">
          <xsd:enumeration value="00"/>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restriction>
      </xsd:simpleType>
    </xsd:element>
    <xsd:element name="Audience1" ma:index="12" nillable="true" ma:displayName="Audience" ma:description="Defines the target audience." ma:internalName="Audience1">
      <xsd:complexType>
        <xsd:complexContent>
          <xsd:extension base="dms:MultiChoice">
            <xsd:sequence>
              <xsd:element name="Value" maxOccurs="unbounded" minOccurs="0" nillable="true">
                <xsd:simpleType>
                  <xsd:restriction base="dms:Choice">
                    <xsd:enumeration value="Contractor"/>
                    <xsd:enumeration value="Employee"/>
                    <xsd:enumeration value="Manager"/>
                  </xsd:restriction>
                </xsd:simpleType>
              </xsd:element>
            </xsd:sequence>
          </xsd:extension>
        </xsd:complexContent>
      </xsd:complexType>
    </xsd:element>
    <xsd:element name="EOL_x0020_Thumbnail" ma:index="14" nillable="true" ma:displayName="EOL Thumbnail" ma:internalName="EOL_x0020_Thumbnail">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d3b5d7d-85b8-485a-94e1-bd5df7614905" elementFormDefault="qualified">
    <xsd:import namespace="http://schemas.microsoft.com/office/2006/documentManagement/types"/>
    <xsd:import namespace="http://schemas.microsoft.com/office/infopath/2007/PartnerControls"/>
    <xsd:element name="Hide_x0020_Me" ma:index="13" nillable="true" ma:displayName="Hide Me" ma:default="0" ma:description="Use this option to hide the file from showing on other lists." ma:internalName="Hide_x0020_M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6d83808-03cb-4f3c-af89-207626cead88" elementFormDefault="qualified">
    <xsd:import namespace="http://schemas.microsoft.com/office/2006/documentManagement/types"/>
    <xsd:import namespace="http://schemas.microsoft.com/office/infopath/2007/PartnerControls"/>
    <xsd:element name="SharedWithUsers" ma:index="15"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1E0541-B23F-4D4E-8BCF-A2CC4BF9F049}"/>
</file>

<file path=customXml/itemProps2.xml><?xml version="1.0" encoding="utf-8"?>
<ds:datastoreItem xmlns:ds="http://schemas.openxmlformats.org/officeDocument/2006/customXml" ds:itemID="{EC19A537-E7CC-4445-8A63-BBE3F730CEBA}"/>
</file>

<file path=customXml/itemProps3.xml><?xml version="1.0" encoding="utf-8"?>
<ds:datastoreItem xmlns:ds="http://schemas.openxmlformats.org/officeDocument/2006/customXml" ds:itemID="{A6D763B8-B90F-4245-9E0F-10F12EA36021}"/>
</file>

<file path=customXml/itemProps4.xml><?xml version="1.0" encoding="utf-8"?>
<ds:datastoreItem xmlns:ds="http://schemas.openxmlformats.org/officeDocument/2006/customXml" ds:itemID="{7C0A5E6F-E0BC-47DD-8A3E-AB3500999281}"/>
</file>

<file path=docProps/app.xml><?xml version="1.0" encoding="utf-8"?>
<Properties xmlns="http://schemas.openxmlformats.org/officeDocument/2006/extended-properties" xmlns:vt="http://schemas.openxmlformats.org/officeDocument/2006/docPropsVTypes">
  <TotalTime>2450</TotalTime>
  <Words>626</Words>
  <Application>Microsoft Office PowerPoint</Application>
  <PresentationFormat>On-screen Show (4:3)</PresentationFormat>
  <Paragraphs>109</Paragraphs>
  <Slides>11</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Calibri</vt:lpstr>
      <vt:lpstr>Freestyle Script</vt:lpstr>
      <vt:lpstr>Office Theme</vt:lpstr>
      <vt:lpstr>Visio</vt:lpstr>
      <vt:lpstr>Welcome</vt:lpstr>
      <vt:lpstr>Revisions</vt:lpstr>
      <vt:lpstr>Introduction</vt:lpstr>
      <vt:lpstr>Site Administrator – Assign Roles</vt:lpstr>
      <vt:lpstr>Authorization</vt:lpstr>
      <vt:lpstr>Surrender Request</vt:lpstr>
      <vt:lpstr>Rental Reinstatement</vt:lpstr>
      <vt:lpstr>Rental Default</vt:lpstr>
      <vt:lpstr>Royalty Default</vt:lpstr>
      <vt:lpstr>PowerPoint Presentation</vt:lpstr>
      <vt:lpstr>Congratulations!</vt:lpstr>
    </vt:vector>
  </TitlesOfParts>
  <Company>Government of Alberta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Agreement Management Roles</dc:title>
  <dc:creator>Kerry-Lynne.Kryvenchuk@gov.ab.ca;Octavio.Yin@gov.ab.ca</dc:creator>
  <cp:lastModifiedBy>Angel Best</cp:lastModifiedBy>
  <cp:revision>131</cp:revision>
  <dcterms:created xsi:type="dcterms:W3CDTF">2012-06-04T23:09:21Z</dcterms:created>
  <dcterms:modified xsi:type="dcterms:W3CDTF">2020-09-30T17:37:45Z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0x0101004CF9B3243FA46A47A5D45CADF07EB49500869333630F2EE44D93EB5262DF3C44F2</vt:lpwstr>
  </property>
  <property fmtid="{D5CDD505-2E9C-101B-9397-08002B2CF9AE}" pid="3" name="MSIP_Label_abf2ea38-542c-4b75-bd7d-582ec36a519f_Enabled">
    <vt:lpwstr>true</vt:lpwstr>
  </property>
  <property fmtid="{D5CDD505-2E9C-101B-9397-08002B2CF9AE}" pid="4" name="MSIP_Label_abf2ea38-542c-4b75-bd7d-582ec36a519f_SetDate">
    <vt:lpwstr>2020-05-25T19:20:18Z</vt:lpwstr>
  </property>
  <property fmtid="{D5CDD505-2E9C-101B-9397-08002B2CF9AE}" pid="5" name="MSIP_Label_abf2ea38-542c-4b75-bd7d-582ec36a519f_Method">
    <vt:lpwstr>Standard</vt:lpwstr>
  </property>
  <property fmtid="{D5CDD505-2E9C-101B-9397-08002B2CF9AE}" pid="6" name="MSIP_Label_abf2ea38-542c-4b75-bd7d-582ec36a519f_Name">
    <vt:lpwstr>Protected A</vt:lpwstr>
  </property>
  <property fmtid="{D5CDD505-2E9C-101B-9397-08002B2CF9AE}" pid="7" name="MSIP_Label_abf2ea38-542c-4b75-bd7d-582ec36a519f_SiteId">
    <vt:lpwstr>2bb51c06-af9b-42c5-8bf5-3c3b7b10850b</vt:lpwstr>
  </property>
  <property fmtid="{D5CDD505-2E9C-101B-9397-08002B2CF9AE}" pid="8" name="MSIP_Label_abf2ea38-542c-4b75-bd7d-582ec36a519f_ActionId">
    <vt:lpwstr>27cf015f-6731-4992-9020-000091b2a218</vt:lpwstr>
  </property>
  <property fmtid="{D5CDD505-2E9C-101B-9397-08002B2CF9AE}" pid="9" name="MSIP_Label_abf2ea38-542c-4b75-bd7d-582ec36a519f_ContentBits">
    <vt:lpwstr>2</vt:lpwstr>
  </property>
</Properties>
</file>